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sldIdLst>
    <p:sldId id="271" r:id="rId3"/>
    <p:sldId id="305" r:id="rId4"/>
    <p:sldId id="275" r:id="rId5"/>
    <p:sldId id="297" r:id="rId6"/>
    <p:sldId id="299" r:id="rId7"/>
    <p:sldId id="277" r:id="rId8"/>
    <p:sldId id="345" r:id="rId9"/>
    <p:sldId id="346" r:id="rId10"/>
    <p:sldId id="322" r:id="rId11"/>
    <p:sldId id="279" r:id="rId12"/>
    <p:sldId id="323" r:id="rId13"/>
    <p:sldId id="281" r:id="rId14"/>
    <p:sldId id="324" r:id="rId15"/>
    <p:sldId id="283" r:id="rId16"/>
    <p:sldId id="325" r:id="rId17"/>
    <p:sldId id="284" r:id="rId18"/>
    <p:sldId id="326" r:id="rId19"/>
    <p:sldId id="285" r:id="rId20"/>
    <p:sldId id="327" r:id="rId21"/>
    <p:sldId id="310" r:id="rId22"/>
    <p:sldId id="321" r:id="rId23"/>
    <p:sldId id="311" r:id="rId24"/>
    <p:sldId id="312" r:id="rId25"/>
    <p:sldId id="313" r:id="rId26"/>
    <p:sldId id="314" r:id="rId27"/>
    <p:sldId id="315" r:id="rId28"/>
    <p:sldId id="316" r:id="rId29"/>
    <p:sldId id="317" r:id="rId30"/>
    <p:sldId id="318" r:id="rId31"/>
    <p:sldId id="319" r:id="rId32"/>
    <p:sldId id="320" r:id="rId33"/>
    <p:sldId id="335" r:id="rId34"/>
    <p:sldId id="333" r:id="rId35"/>
    <p:sldId id="334" r:id="rId36"/>
    <p:sldId id="336" r:id="rId37"/>
    <p:sldId id="337" r:id="rId38"/>
    <p:sldId id="338" r:id="rId39"/>
    <p:sldId id="339" r:id="rId40"/>
    <p:sldId id="340" r:id="rId41"/>
    <p:sldId id="341" r:id="rId42"/>
    <p:sldId id="342" r:id="rId43"/>
    <p:sldId id="343" r:id="rId44"/>
    <p:sldId id="344" r:id="rId45"/>
    <p:sldId id="347" r:id="rId46"/>
    <p:sldId id="328" r:id="rId47"/>
    <p:sldId id="329" r:id="rId48"/>
    <p:sldId id="330" r:id="rId49"/>
    <p:sldId id="331" r:id="rId50"/>
    <p:sldId id="332" r:id="rId51"/>
    <p:sldId id="301" r:id="rId52"/>
    <p:sldId id="274"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6" autoAdjust="0"/>
  </p:normalViewPr>
  <p:slideViewPr>
    <p:cSldViewPr>
      <p:cViewPr varScale="1">
        <p:scale>
          <a:sx n="70" d="100"/>
          <a:sy n="70" d="100"/>
        </p:scale>
        <p:origin x="-5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4F201-6FCC-49D0-99BB-E420F9AB04F1}" type="datetimeFigureOut">
              <a:rPr lang="ru-RU" smtClean="0"/>
              <a:pPr/>
              <a:t>20.01.2017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92E2B-65A8-4CAB-A4E0-CB2516681618}" type="slidenum">
              <a:rPr lang="ru-RU" smtClean="0"/>
              <a:pPr/>
              <a:t>‹#›</a:t>
            </a:fld>
            <a:endParaRPr lang="ru-RU"/>
          </a:p>
        </p:txBody>
      </p:sp>
    </p:spTree>
    <p:extLst>
      <p:ext uri="{BB962C8B-B14F-4D97-AF65-F5344CB8AC3E}">
        <p14:creationId xmlns:p14="http://schemas.microsoft.com/office/powerpoint/2010/main" val="28716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292E2B-65A8-4CAB-A4E0-CB2516681618}" type="slidenum">
              <a:rPr lang="ru-RU" smtClean="0"/>
              <a:pPr/>
              <a:t>2</a:t>
            </a:fld>
            <a:endParaRPr lang="ru-RU"/>
          </a:p>
        </p:txBody>
      </p:sp>
    </p:spTree>
    <p:extLst>
      <p:ext uri="{BB962C8B-B14F-4D97-AF65-F5344CB8AC3E}">
        <p14:creationId xmlns:p14="http://schemas.microsoft.com/office/powerpoint/2010/main" val="278431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ru-RU" smtClean="0"/>
              <a:t>Образец заголовка</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0485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6423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68562431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2512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2317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030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89666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8645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08884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70436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111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20.01.2017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B4C71EC6-210F-42DE-9C53-41977AD35B3D}" type="datetimeFigureOut">
              <a:rPr lang="ru-RU" smtClean="0"/>
              <a:pPr/>
              <a:t>20.01.2017</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7361928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file:///C:\Users\&#1074;&#1083;&#1072;&#1076;&#1077;&#1083;&#1077;&#1094;\Desktop\&#1078;&#1072;&#1085;&#1091;&#1072;&#1088;&#1083;&#1072;&#1088;%20&#1076;&#1099;&#1073;&#1099;&#1089;&#1090;&#1072;&#1088;&#1099;\&#1078;&#1099;&#1083;&#1179;&#1099;%20&#1056;&#8212;&#1056;&#1030;&#1057;&#1107;&#1056;&#1108;&#1056;&#1105;%20&#1056;&#182;&#1056;&#1105;&#1056;&#1030;&#1056;&#1109;&#1057;&#8218;&#1056;&#1029;&#1057;&#8249;&#1057;&#8230;%20&#1074;&#1026;&#8220;%20&#1056;&#8250;&#1056;&#1109;&#1057;&#8364;&#1056;&#176;&#1056;&#1169;&#1057;&#1034;%20(www.petamusic.ru).mp3" TargetMode="External"/><Relationship Id="rId3" Type="http://schemas.openxmlformats.org/officeDocument/2006/relationships/hyperlink" Target="file:///C:\Users\&#1074;&#1083;&#1072;&#1076;&#1077;&#1083;&#1077;&#1094;\Desktop\&#1078;&#1072;&#1085;&#1091;&#1072;&#1088;&#1083;&#1072;&#1088;%20&#1076;&#1099;&#1073;&#1099;&#1089;&#1090;&#1072;&#1088;&#1099;\&#1078;&#1072;&#1088;&#1171;&#1072;&#1085;&#1072;&#1090;%20&#1056;&#8212;&#1056;&#1030;&#1057;&#1107;&#1056;&#1108;&#1056;&#1105;%20&#1056;&#182;&#1056;&#1105;&#1056;&#1030;&#1056;&#1109;&#1057;&#8218;&#1056;&#1029;&#1057;&#8249;&#1057;&#8230;%20vk.com-mom%20music%20&#1074;&#1026;&#8220;%20&#1056;&#8250;&#1056;&#181;&#1057;&#8218;&#1057;&#1107;&#1057;&#8225;&#1056;&#176;&#1057;&#1039;%20&#1056;&#1112;&#1057;&#8249;&#1057;&#8364;&#1057;&#1034;%20(www.petamusic.ru).mp3" TargetMode="External"/><Relationship Id="rId7" Type="http://schemas.openxmlformats.org/officeDocument/2006/relationships/hyperlink" Target="file:///C:\Users\&#1074;&#1083;&#1072;&#1076;&#1077;&#1083;&#1077;&#1094;\Desktop\&#1078;&#1072;&#1085;&#1091;&#1072;&#1088;&#1083;&#1072;&#1088;%20&#1076;&#1099;&#1073;&#1099;&#1089;&#1090;&#1072;&#1088;&#1099;\&#1096;&#1086;&#1096;&#1179;&#1072;%20&#1056;&#8212;&#1056;&#1030;&#1057;&#1107;&#1056;&#1108;&#1056;&#1105;%20&#1056;&#182;&#1056;&#1105;&#1056;&#1030;&#1056;&#1109;&#1057;&#8218;&#1056;&#1029;&#1057;&#8249;&#1057;&#8230;%20&#1074;&#1026;&#8220;%20&#1057;&#1027;&#1056;&#1030;&#1056;&#1105;&#1056;&#1029;&#1057;&#1034;&#1057;&#1039;%20(www.petamusic.ru).mp3" TargetMode="External"/><Relationship Id="rId2" Type="http://schemas.openxmlformats.org/officeDocument/2006/relationships/hyperlink" Target="file:///C:\Users\&#1074;&#1083;&#1072;&#1076;&#1077;&#1083;&#1077;&#1094;\Desktop\&#1078;&#1072;&#1085;&#1091;&#1072;&#1088;&#1083;&#1072;&#1088;%20&#1076;&#1099;&#1073;&#1099;&#1089;&#1090;&#1072;&#1088;&#1099;\&#1076;&#1077;&#1083;&#1100;&#1092;&#1080;&#1085;%20&#1056;&#8212;&#1056;&#1030;&#1057;&#1107;&#1056;&#1108;&#1056;&#1105;%20&#1056;&#182;&#1056;&#1105;&#1056;&#1030;&#1056;&#1109;&#1057;&#8218;&#1056;&#1029;&#1057;&#8249;&#1057;&#8230;%20&#1074;&#1026;&#8220;%20&#1056;&#1169;&#1056;&#181;&#1056;&#187;&#1057;&#1034;&#1057;&#8222;&#1056;&#1105;&#1056;&#1029;&#1057;&#8249;%20(www.petamusic.ru).mp3" TargetMode="External"/><Relationship Id="rId1" Type="http://schemas.openxmlformats.org/officeDocument/2006/relationships/slideLayout" Target="../slideLayouts/slideLayout2.xml"/><Relationship Id="rId6" Type="http://schemas.openxmlformats.org/officeDocument/2006/relationships/hyperlink" Target="file:///C:\Users\&#1074;&#1083;&#1072;&#1076;&#1077;&#1083;&#1077;&#1094;\Desktop\&#1078;&#1072;&#1085;&#1091;&#1072;&#1088;&#1083;&#1072;&#1088;%20&#1076;&#1099;&#1073;&#1099;&#1089;&#1090;&#1072;&#1088;&#1099;\&#1087;&#1110;&#1083;%20&#1056;&#8212;&#1056;&#1030;&#1057;&#1107;&#1056;&#1108;&#1056;&#1105;%20&#1056;&#182;&#1056;&#1105;&#1056;&#1030;&#1056;&#1109;&#1057;&#8218;&#1056;&#1029;&#1057;&#8249;&#1057;&#8230;%20&#1074;&#1026;&#8220;%20&#1056;&#1038;&#1056;&#187;&#1056;&#1109;&#1056;&#1029;%20(www.petamusic.ru).mp3" TargetMode="External"/><Relationship Id="rId5" Type="http://schemas.openxmlformats.org/officeDocument/2006/relationships/hyperlink" Target="file:///C:\Users\&#1074;&#1083;&#1072;&#1076;&#1077;&#1083;&#1077;&#1094;\Desktop\&#1078;&#1072;&#1085;&#1091;&#1072;&#1088;&#1083;&#1072;&#1088;%20&#1076;&#1099;&#1073;&#1099;&#1089;&#1090;&#1072;&#1088;&#1099;\&#1084;&#1072;&#1081;&#1084;&#1099;&#1083;&#1056;&#8212;&#1056;&#1030;&#1057;&#1107;&#1056;&#1108;&#1056;&#1105;%20&#1056;&#182;&#1056;&#1105;&#1056;&#1030;&#1056;&#1109;&#1057;&#8218;&#1056;&#1029;&#1057;&#8249;&#1057;&#8230;%20&#1074;&#1026;&#8220;%20&#1056;&#1115;&#1056;&#177;&#1056;&#181;&#1056;&#183;&#1057;&#1034;&#1057;&#1039;&#1056;&#1029;&#1056;&#176;%20(www.petamusic.ru).mp3" TargetMode="External"/><Relationship Id="rId10" Type="http://schemas.openxmlformats.org/officeDocument/2006/relationships/hyperlink" Target="file:///C:\Users\&#1074;&#1083;&#1072;&#1076;&#1077;&#1083;&#1077;&#1094;\Desktop\&#1078;&#1072;&#1085;&#1091;&#1072;&#1088;&#1083;&#1072;&#1088;%20&#1076;&#1099;&#1073;&#1099;&#1089;&#1090;&#1072;&#1088;&#1099;\&#1179;&#1086;&#1081;%20&#1056;&#8212;&#1056;&#1030;&#1057;&#1107;&#1056;&#1108;&#1056;&#1105;%20&#1056;&#182;&#1056;&#1105;&#1056;&#1030;&#1056;&#1109;&#1057;&#8218;&#1056;&#1029;&#1057;&#8249;&#1057;&#8230;%20&#1074;&#1026;&#8220;%20&#1056;&#1113;&#1056;&#1109;&#1056;&#183;&#1056;&#176;%20(www.petamusic.ru).mp3" TargetMode="External"/><Relationship Id="rId4" Type="http://schemas.openxmlformats.org/officeDocument/2006/relationships/hyperlink" Target="file:///C:\Users\&#1074;&#1083;&#1072;&#1076;&#1077;&#1083;&#1077;&#1094;\Desktop\&#1078;&#1072;&#1085;&#1091;&#1072;&#1088;&#1083;&#1072;&#1088;%20&#1076;&#1099;&#1073;&#1099;&#1089;&#1090;&#1072;&#1088;&#1099;\&#1082;&#1080;&#1090;&#1056;&#8212;&#1056;&#1030;&#1057;&#1107;&#1056;&#1108;&#1056;&#1105;%20&#1056;&#182;&#1056;&#1105;&#1056;&#1030;&#1056;&#1109;&#1057;&#8218;&#1056;&#1029;&#1057;&#8249;&#1057;&#8230;%20&#1074;&#1026;&#8220;%20&#1056;&#1113;&#1056;&#1105;&#1057;&#8218;%20(www.petamusic.ru).mp3" TargetMode="External"/><Relationship Id="rId9" Type="http://schemas.openxmlformats.org/officeDocument/2006/relationships/hyperlink" Target="file:///C:\Users\&#1074;&#1083;&#1072;&#1076;&#1077;&#1083;&#1077;&#1094;\Desktop\&#1078;&#1072;&#1085;&#1091;&#1072;&#1088;&#1083;&#1072;&#1088;%20&#1076;&#1099;&#1073;&#1099;&#1089;&#1090;&#1072;&#1088;&#1099;\&#1080;&#1090;&#1056;&#8212;&#1056;&#1030;&#1057;&#1107;&#1056;&#1108;&#1056;&#1105;%20&#1056;&#182;&#1056;&#1105;&#1056;&#1030;&#1056;&#1109;&#1057;&#8218;&#1056;&#1029;&#1057;&#8249;&#1057;&#8230;%20&#1074;&#1026;&#8220;%20&#1056;&#8250;&#1056;&#176;&#1056;&#8470;%20&#1057;&#1027;&#1056;&#1109;&#1056;&#177;&#1056;&#176;&#1056;&#1108;&#1056;&#1105;%20(www.petamusic.ru).mp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0" y="4071942"/>
            <a:ext cx="9144000" cy="707886"/>
          </a:xfrm>
          <a:prstGeom prst="rect">
            <a:avLst/>
          </a:prstGeom>
          <a:noFill/>
        </p:spPr>
        <p:txBody>
          <a:bodyPr>
            <a:spAutoFit/>
          </a:bodyPr>
          <a:lstStyle/>
          <a:p>
            <a:pPr algn="ctr" fontAlgn="auto">
              <a:spcBef>
                <a:spcPts val="0"/>
              </a:spcBef>
              <a:spcAft>
                <a:spcPts val="0"/>
              </a:spcAft>
              <a:defRPr/>
            </a:pPr>
            <a:endParaRPr lang="kk-K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28375" y="692696"/>
            <a:ext cx="8134943" cy="5847755"/>
          </a:xfrm>
          <a:prstGeom prst="rect">
            <a:avLst/>
          </a:prstGeom>
          <a:noFill/>
        </p:spPr>
        <p:txBody>
          <a:bodyPr wrap="square" rtlCol="0">
            <a:spAutoFit/>
          </a:bodyPr>
          <a:lstStyle/>
          <a:p>
            <a:pPr algn="ctr"/>
            <a:r>
              <a:rPr lang="kk-KZ" sz="2000" b="1" dirty="0">
                <a:solidFill>
                  <a:srgbClr val="FF0000"/>
                </a:solidFill>
                <a:latin typeface="Times New Roman" pitchFamily="18" charset="0"/>
                <a:cs typeface="Times New Roman" pitchFamily="18" charset="0"/>
              </a:rPr>
              <a:t> </a:t>
            </a:r>
            <a:endParaRPr lang="ru-RU" sz="2000" b="1" dirty="0">
              <a:solidFill>
                <a:srgbClr val="FF0000"/>
              </a:solidFill>
              <a:latin typeface="Times New Roman" pitchFamily="18" charset="0"/>
              <a:cs typeface="Times New Roman" pitchFamily="18" charset="0"/>
            </a:endParaRPr>
          </a:p>
          <a:p>
            <a:pPr algn="ctr"/>
            <a:r>
              <a:rPr lang="kk-KZ" sz="2000" dirty="0">
                <a:solidFill>
                  <a:srgbClr val="FF0000"/>
                </a:solidFill>
                <a:latin typeface="Times New Roman" pitchFamily="18" charset="0"/>
                <a:cs typeface="Times New Roman" pitchFamily="18" charset="0"/>
              </a:rPr>
              <a:t> </a:t>
            </a:r>
            <a:endParaRPr lang="ru-RU" sz="2000" dirty="0">
              <a:solidFill>
                <a:srgbClr val="FF0000"/>
              </a:solidFill>
              <a:latin typeface="Times New Roman" pitchFamily="18" charset="0"/>
              <a:cs typeface="Times New Roman" pitchFamily="18" charset="0"/>
            </a:endParaRPr>
          </a:p>
          <a:p>
            <a:pPr algn="ctr"/>
            <a:endParaRPr lang="ru-RU" dirty="0">
              <a:solidFill>
                <a:srgbClr val="FF0000"/>
              </a:solidFill>
              <a:latin typeface="Times New Roman" pitchFamily="18" charset="0"/>
              <a:cs typeface="Times New Roman" pitchFamily="18" charset="0"/>
            </a:endParaRPr>
          </a:p>
          <a:p>
            <a:pPr algn="ctr"/>
            <a:endParaRPr lang="kk-KZ" sz="2000" b="1" i="1" dirty="0" smtClean="0">
              <a:solidFill>
                <a:srgbClr val="FF0000"/>
              </a:solidFill>
              <a:latin typeface="Times New Roman" pitchFamily="18" charset="0"/>
              <a:cs typeface="Times New Roman" pitchFamily="18" charset="0"/>
            </a:endParaRPr>
          </a:p>
          <a:p>
            <a:pPr algn="ctr"/>
            <a:endParaRPr lang="kk-KZ" sz="2000" b="1" i="1" dirty="0" smtClean="0">
              <a:solidFill>
                <a:srgbClr val="FF0000"/>
              </a:solidFill>
              <a:latin typeface="Times New Roman" pitchFamily="18" charset="0"/>
              <a:cs typeface="Times New Roman" pitchFamily="18" charset="0"/>
            </a:endParaRPr>
          </a:p>
          <a:p>
            <a:pPr algn="ctr"/>
            <a:endParaRPr lang="kk-KZ" sz="2000" b="1" i="1" dirty="0">
              <a:solidFill>
                <a:srgbClr val="FF0000"/>
              </a:solidFill>
              <a:latin typeface="Times New Roman" pitchFamily="18" charset="0"/>
              <a:cs typeface="Times New Roman" pitchFamily="18" charset="0"/>
            </a:endParaRPr>
          </a:p>
          <a:p>
            <a:pPr algn="ctr"/>
            <a:r>
              <a:rPr lang="kk-KZ" sz="2000" b="1" i="1" dirty="0" smtClean="0">
                <a:solidFill>
                  <a:srgbClr val="FF0000"/>
                </a:solidFill>
                <a:latin typeface="Times New Roman" pitchFamily="18" charset="0"/>
                <a:cs typeface="Times New Roman" pitchFamily="18" charset="0"/>
              </a:rPr>
              <a:t>                   «</a:t>
            </a:r>
            <a:r>
              <a:rPr lang="kk-KZ" sz="2000" b="1" i="1" dirty="0">
                <a:solidFill>
                  <a:srgbClr val="FF0000"/>
                </a:solidFill>
                <a:latin typeface="Times New Roman" pitchFamily="18" charset="0"/>
                <a:cs typeface="Times New Roman" pitchFamily="18" charset="0"/>
              </a:rPr>
              <a:t>Жаратылыстану әлемі</a:t>
            </a:r>
            <a:r>
              <a:rPr lang="kk-KZ" sz="2000" b="1" i="1" dirty="0" smtClean="0">
                <a:solidFill>
                  <a:srgbClr val="FF0000"/>
                </a:solidFill>
                <a:latin typeface="Times New Roman" pitchFamily="18" charset="0"/>
                <a:cs typeface="Times New Roman" pitchFamily="18" charset="0"/>
              </a:rPr>
              <a:t>»</a:t>
            </a:r>
            <a:endParaRPr lang="ru-RU" sz="2000" dirty="0">
              <a:solidFill>
                <a:srgbClr val="FF0000"/>
              </a:solidFill>
              <a:latin typeface="Times New Roman" pitchFamily="18" charset="0"/>
              <a:cs typeface="Times New Roman" pitchFamily="18" charset="0"/>
            </a:endParaRPr>
          </a:p>
          <a:p>
            <a:pPr algn="ctr"/>
            <a:r>
              <a:rPr lang="ru-RU" sz="2000" dirty="0">
                <a:solidFill>
                  <a:srgbClr val="FF0000"/>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a:t>
            </a:r>
            <a:r>
              <a:rPr lang="kk-KZ" sz="2000" dirty="0">
                <a:solidFill>
                  <a:srgbClr val="FF0000"/>
                </a:solidFill>
                <a:latin typeface="Times New Roman" pitchFamily="18" charset="0"/>
                <a:cs typeface="Times New Roman" pitchFamily="18" charset="0"/>
              </a:rPr>
              <a:t>география- химия -биология  </a:t>
            </a:r>
            <a:endParaRPr lang="kk-KZ" sz="2000" dirty="0" smtClean="0">
              <a:solidFill>
                <a:srgbClr val="FF0000"/>
              </a:solidFill>
              <a:latin typeface="Times New Roman" pitchFamily="18" charset="0"/>
              <a:cs typeface="Times New Roman" pitchFamily="18" charset="0"/>
            </a:endParaRPr>
          </a:p>
          <a:p>
            <a:pPr algn="ctr"/>
            <a:r>
              <a:rPr lang="kk-KZ" sz="2000" dirty="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                          пәндерінің </a:t>
            </a:r>
            <a:r>
              <a:rPr lang="kk-KZ" sz="2000" dirty="0">
                <a:solidFill>
                  <a:srgbClr val="FF0000"/>
                </a:solidFill>
                <a:latin typeface="Times New Roman" pitchFamily="18" charset="0"/>
                <a:cs typeface="Times New Roman" pitchFamily="18" charset="0"/>
              </a:rPr>
              <a:t>апталығы)</a:t>
            </a:r>
            <a:endParaRPr lang="ru-RU" sz="2000" dirty="0">
              <a:solidFill>
                <a:srgbClr val="FF0000"/>
              </a:solidFill>
              <a:latin typeface="Times New Roman" pitchFamily="18" charset="0"/>
              <a:cs typeface="Times New Roman" pitchFamily="18" charset="0"/>
            </a:endParaRPr>
          </a:p>
          <a:p>
            <a:pPr algn="r"/>
            <a:r>
              <a:rPr lang="kk-KZ" sz="2000" dirty="0" smtClean="0">
                <a:solidFill>
                  <a:srgbClr val="FF0000"/>
                </a:solidFill>
                <a:latin typeface="Times New Roman" pitchFamily="18" charset="0"/>
                <a:cs typeface="Times New Roman" pitchFamily="18" charset="0"/>
              </a:rPr>
              <a:t> </a:t>
            </a:r>
            <a:endParaRPr lang="ru-RU" sz="2000" dirty="0" smtClean="0">
              <a:solidFill>
                <a:srgbClr val="FF0000"/>
              </a:solidFill>
              <a:latin typeface="Times New Roman" pitchFamily="18" charset="0"/>
              <a:cs typeface="Times New Roman" pitchFamily="18" charset="0"/>
            </a:endParaRPr>
          </a:p>
          <a:p>
            <a:pPr algn="ctr"/>
            <a:r>
              <a:rPr lang="kk-KZ" sz="2000" dirty="0" smtClean="0">
                <a:solidFill>
                  <a:srgbClr val="FF0000"/>
                </a:solidFill>
                <a:latin typeface="Times New Roman" pitchFamily="18" charset="0"/>
                <a:cs typeface="Times New Roman" pitchFamily="18" charset="0"/>
              </a:rPr>
              <a:t> </a:t>
            </a:r>
            <a:endParaRPr lang="ru-RU" sz="2000" dirty="0" smtClean="0">
              <a:solidFill>
                <a:srgbClr val="FF0000"/>
              </a:solidFill>
              <a:latin typeface="Times New Roman" pitchFamily="18" charset="0"/>
              <a:cs typeface="Times New Roman" pitchFamily="18" charset="0"/>
            </a:endParaRPr>
          </a:p>
          <a:p>
            <a:pPr algn="r"/>
            <a:endParaRPr lang="ru-RU" dirty="0" smtClean="0">
              <a:solidFill>
                <a:srgbClr val="FF0000"/>
              </a:solidFill>
              <a:latin typeface="Times New Roman" pitchFamily="18" charset="0"/>
              <a:cs typeface="Times New Roman" pitchFamily="18" charset="0"/>
            </a:endParaRPr>
          </a:p>
          <a:p>
            <a:pPr algn="r"/>
            <a:r>
              <a:rPr lang="kk-KZ"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pPr algn="r"/>
            <a:r>
              <a:rPr lang="kk-KZ" dirty="0" smtClean="0">
                <a:solidFill>
                  <a:srgbClr val="FF0000"/>
                </a:solidFill>
                <a:latin typeface="Times New Roman" pitchFamily="18" charset="0"/>
                <a:cs typeface="Times New Roman" pitchFamily="18" charset="0"/>
              </a:rPr>
              <a:t>      </a:t>
            </a:r>
            <a:r>
              <a:rPr lang="kk-KZ" sz="2000" b="1" dirty="0" smtClean="0">
                <a:solidFill>
                  <a:srgbClr val="FF0000"/>
                </a:solidFill>
                <a:latin typeface="Times New Roman" pitchFamily="18" charset="0"/>
                <a:cs typeface="Times New Roman" pitchFamily="18" charset="0"/>
              </a:rPr>
              <a:t>Жауапты мұғалімдер:</a:t>
            </a:r>
            <a:r>
              <a:rPr lang="ru-RU" sz="2000" b="1" dirty="0">
                <a:solidFill>
                  <a:srgbClr val="FF0000"/>
                </a:solidFill>
                <a:latin typeface="Times New Roman" pitchFamily="18" charset="0"/>
                <a:cs typeface="Times New Roman" pitchFamily="18" charset="0"/>
              </a:rPr>
              <a:t> </a:t>
            </a:r>
            <a:r>
              <a:rPr lang="ru-RU" sz="2000" b="1" dirty="0" smtClean="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Тажбекеева Р.Т.</a:t>
            </a:r>
          </a:p>
          <a:p>
            <a:pPr lvl="8" algn="ctr"/>
            <a:r>
              <a:rPr lang="kk-KZ" sz="2000" dirty="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                                 </a:t>
            </a:r>
            <a:r>
              <a:rPr lang="kk-KZ" sz="2000" dirty="0" smtClean="0">
                <a:solidFill>
                  <a:srgbClr val="FF0000"/>
                </a:solidFill>
                <a:latin typeface="Times New Roman" pitchFamily="18" charset="0"/>
                <a:cs typeface="Times New Roman" pitchFamily="18" charset="0"/>
              </a:rPr>
              <a:t>Шондай </a:t>
            </a:r>
            <a:r>
              <a:rPr lang="kk-KZ" sz="2000" dirty="0" smtClean="0">
                <a:solidFill>
                  <a:srgbClr val="FF0000"/>
                </a:solidFill>
                <a:latin typeface="Times New Roman" pitchFamily="18" charset="0"/>
                <a:cs typeface="Times New Roman" pitchFamily="18" charset="0"/>
              </a:rPr>
              <a:t>Ю</a:t>
            </a:r>
            <a:endParaRPr lang="ru-RU" sz="2000" dirty="0">
              <a:solidFill>
                <a:srgbClr val="FF0000"/>
              </a:solidFill>
              <a:latin typeface="Times New Roman" pitchFamily="18" charset="0"/>
              <a:cs typeface="Times New Roman" pitchFamily="18" charset="0"/>
            </a:endParaRPr>
          </a:p>
          <a:p>
            <a:pPr algn="ctr"/>
            <a:endParaRPr lang="kk-KZ" sz="2000" dirty="0" smtClean="0">
              <a:solidFill>
                <a:srgbClr val="FF0000"/>
              </a:solidFill>
              <a:latin typeface="Times New Roman" pitchFamily="18" charset="0"/>
              <a:cs typeface="Times New Roman" pitchFamily="18" charset="0"/>
            </a:endParaRPr>
          </a:p>
          <a:p>
            <a:pPr algn="ctr"/>
            <a:r>
              <a:rPr lang="kk-KZ" sz="2000" dirty="0">
                <a:solidFill>
                  <a:srgbClr val="FF0000"/>
                </a:solidFill>
                <a:latin typeface="Times New Roman" pitchFamily="18" charset="0"/>
                <a:cs typeface="Times New Roman" pitchFamily="18" charset="0"/>
              </a:rPr>
              <a:t> </a:t>
            </a:r>
            <a:endParaRPr lang="ru-RU" sz="2000" dirty="0">
              <a:solidFill>
                <a:srgbClr val="FF0000"/>
              </a:solidFill>
              <a:latin typeface="Times New Roman" pitchFamily="18" charset="0"/>
              <a:cs typeface="Times New Roman" pitchFamily="18" charset="0"/>
            </a:endParaRPr>
          </a:p>
          <a:p>
            <a:pPr algn="ctr"/>
            <a:r>
              <a:rPr lang="kk-KZ" sz="2000" dirty="0">
                <a:solidFill>
                  <a:srgbClr val="FF0000"/>
                </a:solidFill>
                <a:latin typeface="Times New Roman" pitchFamily="18" charset="0"/>
                <a:cs typeface="Times New Roman" pitchFamily="18" charset="0"/>
              </a:rPr>
              <a:t> </a:t>
            </a:r>
            <a:r>
              <a:rPr lang="kk-KZ" sz="2000" b="1" dirty="0" smtClean="0">
                <a:solidFill>
                  <a:srgbClr val="FF0000"/>
                </a:solidFill>
                <a:latin typeface="Times New Roman" pitchFamily="18" charset="0"/>
                <a:cs typeface="Times New Roman" pitchFamily="18" charset="0"/>
              </a:rPr>
              <a:t>2017ж</a:t>
            </a:r>
            <a:endParaRPr lang="ru-RU" sz="2000" b="1" dirty="0">
              <a:solidFill>
                <a:srgbClr val="FF0000"/>
              </a:solidFill>
              <a:latin typeface="Times New Roman" pitchFamily="18" charset="0"/>
              <a:cs typeface="Times New Roman" pitchFamily="18" charset="0"/>
            </a:endParaRPr>
          </a:p>
          <a:p>
            <a:endParaRPr lang="ru-RU" sz="2000" dirty="0">
              <a:solidFill>
                <a:srgbClr val="FF0000"/>
              </a:solidFill>
            </a:endParaRPr>
          </a:p>
        </p:txBody>
      </p:sp>
      <p:pic>
        <p:nvPicPr>
          <p:cNvPr id="12" name="Picture 2" descr="C:\Users\User\Desktop\Screenshot_2015-12-08-14-07-06.png"/>
          <p:cNvPicPr>
            <a:picLocks noChangeAspect="1" noChangeArrowheads="1"/>
          </p:cNvPicPr>
          <p:nvPr/>
        </p:nvPicPr>
        <p:blipFill rotWithShape="1">
          <a:blip r:embed="rId5">
            <a:extLst>
              <a:ext uri="{28A0092B-C50C-407E-A947-70E740481C1C}">
                <a14:useLocalDpi xmlns:a14="http://schemas.microsoft.com/office/drawing/2010/main" val="0"/>
              </a:ext>
            </a:extLst>
          </a:blip>
          <a:srcRect l="11515" t="13977" r="7878" b="25729"/>
          <a:stretch/>
        </p:blipFill>
        <p:spPr bwMode="auto">
          <a:xfrm>
            <a:off x="628375" y="2708920"/>
            <a:ext cx="2503465" cy="3888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p:cNvGraphicFramePr>
            <a:graphicFrameLocks noChangeAspect="1"/>
          </p:cNvGraphicFramePr>
          <p:nvPr>
            <p:extLst>
              <p:ext uri="{D42A27DB-BD31-4B8C-83A1-F6EECF244321}">
                <p14:modId xmlns:p14="http://schemas.microsoft.com/office/powerpoint/2010/main" val="1180473245"/>
              </p:ext>
            </p:extLst>
          </p:nvPr>
        </p:nvGraphicFramePr>
        <p:xfrm>
          <a:off x="2267744" y="5733256"/>
          <a:ext cx="819150" cy="514350"/>
        </p:xfrm>
        <a:graphic>
          <a:graphicData uri="http://schemas.openxmlformats.org/presentationml/2006/ole">
            <mc:AlternateContent xmlns:mc="http://schemas.openxmlformats.org/markup-compatibility/2006">
              <mc:Choice xmlns:v="urn:schemas-microsoft-com:vml" Requires="v">
                <p:oleObj spid="_x0000_s2081" name="Объект упаковщика для оболочки" showAsIcon="1" r:id="rId6" imgW="819360" imgH="513720" progId="Package">
                  <p:embed/>
                </p:oleObj>
              </mc:Choice>
              <mc:Fallback>
                <p:oleObj name="Объект упаковщика для оболочки" showAsIcon="1" r:id="rId6" imgW="819360" imgH="513720" progId="Package">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5733256"/>
                        <a:ext cx="81915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p:cNvSpPr/>
          <p:nvPr/>
        </p:nvSpPr>
        <p:spPr>
          <a:xfrm>
            <a:off x="657412" y="908720"/>
            <a:ext cx="7691529" cy="923330"/>
          </a:xfrm>
          <a:custGeom>
            <a:avLst/>
            <a:gdLst>
              <a:gd name="connsiteX0" fmla="*/ 0 w 7063152"/>
              <a:gd name="connsiteY0" fmla="*/ 0 h 923330"/>
              <a:gd name="connsiteX1" fmla="*/ 7063152 w 7063152"/>
              <a:gd name="connsiteY1" fmla="*/ 0 h 923330"/>
              <a:gd name="connsiteX2" fmla="*/ 7063152 w 7063152"/>
              <a:gd name="connsiteY2" fmla="*/ 923330 h 923330"/>
              <a:gd name="connsiteX3" fmla="*/ 0 w 7063152"/>
              <a:gd name="connsiteY3" fmla="*/ 923330 h 923330"/>
              <a:gd name="connsiteX4" fmla="*/ 0 w 7063152"/>
              <a:gd name="connsiteY4" fmla="*/ 0 h 923330"/>
              <a:gd name="connsiteX0" fmla="*/ 0 w 7063152"/>
              <a:gd name="connsiteY0" fmla="*/ 626222 h 1549552"/>
              <a:gd name="connsiteX1" fmla="*/ 3600400 w 7063152"/>
              <a:gd name="connsiteY1" fmla="*/ 0 h 1549552"/>
              <a:gd name="connsiteX2" fmla="*/ 7063152 w 7063152"/>
              <a:gd name="connsiteY2" fmla="*/ 626222 h 1549552"/>
              <a:gd name="connsiteX3" fmla="*/ 7063152 w 7063152"/>
              <a:gd name="connsiteY3" fmla="*/ 1549552 h 1549552"/>
              <a:gd name="connsiteX4" fmla="*/ 0 w 7063152"/>
              <a:gd name="connsiteY4" fmla="*/ 1549552 h 1549552"/>
              <a:gd name="connsiteX5" fmla="*/ 0 w 7063152"/>
              <a:gd name="connsiteY5" fmla="*/ 626222 h 154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3152" h="1549552">
                <a:moveTo>
                  <a:pt x="0" y="626222"/>
                </a:moveTo>
                <a:cubicBezTo>
                  <a:pt x="1180309" y="625637"/>
                  <a:pt x="2420091" y="585"/>
                  <a:pt x="3600400" y="0"/>
                </a:cubicBezTo>
                <a:lnTo>
                  <a:pt x="7063152" y="626222"/>
                </a:lnTo>
                <a:lnTo>
                  <a:pt x="7063152" y="1549552"/>
                </a:lnTo>
                <a:lnTo>
                  <a:pt x="0" y="1549552"/>
                </a:lnTo>
                <a:lnTo>
                  <a:pt x="0" y="626222"/>
                </a:lnTo>
                <a:close/>
              </a:path>
            </a:pathLst>
          </a:custGeom>
          <a:noFill/>
        </p:spPr>
        <p:txBody>
          <a:bodyPr wrap="none" lIns="91440" tIns="45720" rIns="91440" bIns="45720">
            <a:spAutoFit/>
          </a:bodyPr>
          <a:lstStyle/>
          <a:p>
            <a:pPr algn="ctr"/>
            <a:r>
              <a:rPr lang="ru-RU" sz="5400" b="0" cap="none" spc="0" dirty="0" err="1" smtClean="0">
                <a:ln w="0"/>
                <a:solidFill>
                  <a:schemeClr val="tx1"/>
                </a:solidFill>
                <a:effectLst>
                  <a:outerShdw blurRad="38100" dist="19050" dir="2700000" algn="tl" rotWithShape="0">
                    <a:schemeClr val="dk1">
                      <a:alpha val="40000"/>
                    </a:schemeClr>
                  </a:outerShdw>
                </a:effectLst>
              </a:rPr>
              <a:t>Кім</a:t>
            </a:r>
            <a:r>
              <a:rPr lang="ru-RU" sz="5400" b="0" cap="none" spc="0" dirty="0" smtClean="0">
                <a:ln w="0"/>
                <a:solidFill>
                  <a:schemeClr val="tx1"/>
                </a:solidFill>
                <a:effectLst>
                  <a:outerShdw blurRad="38100" dist="19050" dir="2700000" algn="tl" rotWithShape="0">
                    <a:schemeClr val="dk1">
                      <a:alpha val="40000"/>
                    </a:schemeClr>
                  </a:outerShdw>
                </a:effectLst>
              </a:rPr>
              <a:t>? Не? </a:t>
            </a:r>
            <a:r>
              <a:rPr lang="ru-RU" sz="5400" b="0" cap="none" spc="0" dirty="0" err="1" smtClean="0">
                <a:ln w="0"/>
                <a:solidFill>
                  <a:schemeClr val="tx1"/>
                </a:solidFill>
                <a:effectLst>
                  <a:outerShdw blurRad="38100" dist="19050" dir="2700000" algn="tl" rotWithShape="0">
                    <a:schemeClr val="dk1">
                      <a:alpha val="40000"/>
                    </a:schemeClr>
                  </a:outerShdw>
                </a:effectLst>
              </a:rPr>
              <a:t>Қайда</a:t>
            </a:r>
            <a:r>
              <a:rPr lang="ru-RU" sz="5400" b="0" cap="none" spc="0" dirty="0" smtClean="0">
                <a:ln w="0"/>
                <a:solidFill>
                  <a:schemeClr val="tx1"/>
                </a:solidFill>
                <a:effectLst>
                  <a:outerShdw blurRad="38100" dist="19050" dir="2700000" algn="tl" rotWithShape="0">
                    <a:schemeClr val="dk1">
                      <a:alpha val="40000"/>
                    </a:schemeClr>
                  </a:outerShdw>
                </a:effectLst>
              </a:rPr>
              <a:t>? </a:t>
            </a:r>
            <a:r>
              <a:rPr lang="ru-RU" sz="5400" b="0" cap="none" spc="0" dirty="0" err="1" smtClean="0">
                <a:ln w="0"/>
                <a:solidFill>
                  <a:schemeClr val="tx1"/>
                </a:solidFill>
                <a:effectLst>
                  <a:outerShdw blurRad="38100" dist="19050" dir="2700000" algn="tl" rotWithShape="0">
                    <a:schemeClr val="dk1">
                      <a:alpha val="40000"/>
                    </a:schemeClr>
                  </a:outerShdw>
                </a:effectLst>
              </a:rPr>
              <a:t>Қашан</a:t>
            </a:r>
            <a:r>
              <a:rPr lang="ru-RU" sz="5400" b="0" cap="none" spc="0" dirty="0" smtClean="0">
                <a:ln w="0"/>
                <a:solidFill>
                  <a:schemeClr val="tx1"/>
                </a:solidFill>
                <a:effectLst>
                  <a:outerShdw blurRad="38100" dist="19050" dir="2700000" algn="tl" rotWithShape="0">
                    <a:schemeClr val="dk1">
                      <a:alpha val="40000"/>
                    </a:schemeClr>
                  </a:outerShdw>
                </a:effectLst>
              </a:rPr>
              <a:t>?</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4025285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611560" y="4437112"/>
            <a:ext cx="3240360" cy="707886"/>
          </a:xfrm>
          <a:prstGeom prst="rect">
            <a:avLst/>
          </a:prstGeom>
          <a:noFill/>
        </p:spPr>
        <p:txBody>
          <a:bodyPr wrap="square" rtlCol="0">
            <a:spAutoFit/>
          </a:bodyPr>
          <a:lstStyle/>
          <a:p>
            <a:pPr algn="ctr"/>
            <a:r>
              <a:rPr lang="ru-RU" sz="2000" b="1" dirty="0" err="1" smtClean="0">
                <a:latin typeface="Times New Roman" pitchFamily="18" charset="0"/>
                <a:cs typeface="Times New Roman" pitchFamily="18" charset="0"/>
              </a:rPr>
              <a:t>Бекболат</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Ульжан</a:t>
            </a:r>
            <a:endParaRPr lang="ru-RU" sz="20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11 </a:t>
            </a:r>
            <a:r>
              <a:rPr lang="ru-RU" sz="2000" b="1" dirty="0" err="1" smtClean="0">
                <a:latin typeface="Times New Roman" pitchFamily="18" charset="0"/>
                <a:cs typeface="Times New Roman" pitchFamily="18" charset="0"/>
              </a:rPr>
              <a:t>сынып</a:t>
            </a:r>
            <a:endParaRPr lang="ru-RU" sz="2000" b="1" dirty="0" smtClean="0">
              <a:latin typeface="Times New Roman" pitchFamily="18" charset="0"/>
              <a:cs typeface="Times New Roman" pitchFamily="18" charset="0"/>
            </a:endParaRPr>
          </a:p>
        </p:txBody>
      </p:sp>
      <p:sp>
        <p:nvSpPr>
          <p:cNvPr id="17" name="TextBox 16"/>
          <p:cNvSpPr txBox="1"/>
          <p:nvPr/>
        </p:nvSpPr>
        <p:spPr>
          <a:xfrm>
            <a:off x="7549727" y="179804"/>
            <a:ext cx="957313" cy="707886"/>
          </a:xfrm>
          <a:prstGeom prst="rect">
            <a:avLst/>
          </a:prstGeom>
          <a:noFill/>
        </p:spPr>
        <p:txBody>
          <a:bodyPr wrap="none" rtlCol="0">
            <a:spAutoFit/>
          </a:bodyPr>
          <a:lstStyle/>
          <a:p>
            <a:r>
              <a:rPr lang="ru-RU" sz="4000" b="1" dirty="0" smtClean="0">
                <a:latin typeface="Times New Roman" pitchFamily="18" charset="0"/>
                <a:cs typeface="Times New Roman" pitchFamily="18" charset="0"/>
              </a:rPr>
              <a:t>№2</a:t>
            </a:r>
            <a:endParaRPr lang="ru-RU" sz="4000" b="1" dirty="0">
              <a:latin typeface="Times New Roman" pitchFamily="18" charset="0"/>
              <a:cs typeface="Times New Roman" pitchFamily="18" charset="0"/>
            </a:endParaRPr>
          </a:p>
        </p:txBody>
      </p:sp>
      <p:sp>
        <p:nvSpPr>
          <p:cNvPr id="12" name="Прямоугольник 11"/>
          <p:cNvSpPr/>
          <p:nvPr/>
        </p:nvSpPr>
        <p:spPr>
          <a:xfrm>
            <a:off x="4786314" y="1000108"/>
            <a:ext cx="3571900" cy="3139321"/>
          </a:xfrm>
          <a:prstGeom prst="rect">
            <a:avLst/>
          </a:prstGeom>
        </p:spPr>
        <p:txBody>
          <a:bodyPr wrap="square">
            <a:spAutoFit/>
          </a:bodyPr>
          <a:lstStyle/>
          <a:p>
            <a:pPr>
              <a:spcAft>
                <a:spcPts val="0"/>
              </a:spcAft>
            </a:pPr>
            <a:endParaRPr lang="kk-KZ" dirty="0" smtClean="0">
              <a:solidFill>
                <a:srgbClr val="000000"/>
              </a:solidFill>
              <a:latin typeface="Times New Roman"/>
              <a:ea typeface="Times New Roman"/>
            </a:endParaRPr>
          </a:p>
          <a:p>
            <a:pPr>
              <a:spcAft>
                <a:spcPts val="0"/>
              </a:spcAft>
            </a:pPr>
            <a:r>
              <a:rPr lang="kk-KZ" dirty="0" smtClean="0">
                <a:solidFill>
                  <a:srgbClr val="000000"/>
                </a:solidFill>
                <a:latin typeface="Times New Roman"/>
                <a:ea typeface="Times New Roman"/>
              </a:rPr>
              <a:t>2. Басқа дәнді дақылдардан айырмашылығы 4 метр су астында өседі. 1кг өнім алу үшін 5000литр су керек екен. Бұл қандай дақыл?</a:t>
            </a:r>
          </a:p>
          <a:p>
            <a:pPr>
              <a:spcAft>
                <a:spcPts val="0"/>
              </a:spcAft>
            </a:pPr>
            <a:r>
              <a:rPr lang="kk-KZ" dirty="0" smtClean="0">
                <a:solidFill>
                  <a:srgbClr val="000000"/>
                </a:solidFill>
                <a:latin typeface="Times New Roman"/>
                <a:ea typeface="Times New Roman"/>
              </a:rPr>
              <a:t>                                </a:t>
            </a:r>
            <a:r>
              <a:rPr lang="kk-KZ" b="1" dirty="0" smtClean="0">
                <a:solidFill>
                  <a:srgbClr val="000000"/>
                </a:solidFill>
                <a:latin typeface="Times New Roman"/>
                <a:ea typeface="Times New Roman"/>
              </a:rPr>
              <a:t>(күріш)</a:t>
            </a:r>
          </a:p>
          <a:p>
            <a:pPr>
              <a:spcAft>
                <a:spcPts val="0"/>
              </a:spcAft>
            </a:pPr>
            <a:endParaRPr lang="kk-KZ" sz="1200" b="1" dirty="0" smtClean="0">
              <a:solidFill>
                <a:srgbClr val="000000"/>
              </a:solidFill>
              <a:latin typeface="Times New Roman"/>
              <a:ea typeface="Times New Roman"/>
            </a:endParaRPr>
          </a:p>
          <a:p>
            <a:pPr>
              <a:spcAft>
                <a:spcPts val="0"/>
              </a:spcAft>
            </a:pPr>
            <a:endParaRPr lang="kk-KZ" sz="1200" b="1" dirty="0" smtClean="0">
              <a:solidFill>
                <a:srgbClr val="000000"/>
              </a:solidFill>
              <a:latin typeface="Times New Roman"/>
              <a:ea typeface="Times New Roman"/>
            </a:endParaRPr>
          </a:p>
          <a:p>
            <a:pPr>
              <a:spcAft>
                <a:spcPts val="0"/>
              </a:spcAft>
            </a:pPr>
            <a:endParaRPr lang="kk-KZ" sz="1200" b="1" dirty="0" smtClean="0">
              <a:solidFill>
                <a:srgbClr val="000000"/>
              </a:solidFill>
              <a:latin typeface="Times New Roman"/>
              <a:ea typeface="Times New Roman"/>
            </a:endParaRPr>
          </a:p>
          <a:p>
            <a:pPr>
              <a:spcAft>
                <a:spcPts val="0"/>
              </a:spcAft>
            </a:pPr>
            <a:endParaRPr lang="kk-KZ" sz="1200" b="1" dirty="0" smtClean="0">
              <a:solidFill>
                <a:srgbClr val="000000"/>
              </a:solidFill>
              <a:latin typeface="Times New Roman"/>
              <a:ea typeface="Times New Roman"/>
            </a:endParaRPr>
          </a:p>
          <a:p>
            <a:pPr>
              <a:spcAft>
                <a:spcPts val="0"/>
              </a:spcAft>
            </a:pPr>
            <a:endParaRPr lang="kk-KZ" sz="1200" b="1" dirty="0" smtClean="0">
              <a:solidFill>
                <a:srgbClr val="000000"/>
              </a:solidFill>
              <a:latin typeface="Times New Roman"/>
              <a:ea typeface="Times New Roman"/>
            </a:endParaRPr>
          </a:p>
          <a:p>
            <a:pPr>
              <a:spcAft>
                <a:spcPts val="0"/>
              </a:spcAft>
            </a:pPr>
            <a:endParaRPr lang="ru-RU" sz="1200" b="1" dirty="0">
              <a:latin typeface="Times New Roman"/>
              <a:ea typeface="Times New Roman"/>
            </a:endParaRPr>
          </a:p>
        </p:txBody>
      </p:sp>
      <p:sp>
        <p:nvSpPr>
          <p:cNvPr id="13" name="Овал 12"/>
          <p:cNvSpPr/>
          <p:nvPr/>
        </p:nvSpPr>
        <p:spPr>
          <a:xfrm>
            <a:off x="6444208" y="2636912"/>
            <a:ext cx="150019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32656"/>
            <a:ext cx="1728191" cy="4104456"/>
          </a:xfrm>
          <a:prstGeom prst="rect">
            <a:avLst/>
          </a:prstGeom>
        </p:spPr>
      </p:pic>
    </p:spTree>
    <p:extLst>
      <p:ext uri="{BB962C8B-B14F-4D97-AF65-F5344CB8AC3E}">
        <p14:creationId xmlns:p14="http://schemas.microsoft.com/office/powerpoint/2010/main" val="9156233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4248" y="260648"/>
            <a:ext cx="1800200" cy="1143000"/>
          </a:xfrm>
        </p:spPr>
        <p:txBody>
          <a:bodyPr/>
          <a:lstStyle/>
          <a:p>
            <a:pPr lvl="0"/>
            <a:r>
              <a:rPr lang="kk-KZ" sz="1100" dirty="0"/>
              <a:t>Грек тілінде «гео»-жер, «графо»-жазу,география сөзі «жерді сипаттап жазу» дегенді білдіреді</a:t>
            </a:r>
            <a:br>
              <a:rPr lang="kk-KZ" sz="1100" dirty="0"/>
            </a:br>
            <a:endParaRPr lang="ru-RU" sz="1100" dirty="0"/>
          </a:p>
        </p:txBody>
      </p:sp>
      <p:sp>
        <p:nvSpPr>
          <p:cNvPr id="3" name="Содержимое 2"/>
          <p:cNvSpPr>
            <a:spLocks noGrp="1"/>
          </p:cNvSpPr>
          <p:nvPr>
            <p:ph sz="quarter" idx="13"/>
          </p:nvPr>
        </p:nvSpPr>
        <p:spPr>
          <a:xfrm>
            <a:off x="395536" y="260648"/>
            <a:ext cx="6400800" cy="3474720"/>
          </a:xfrm>
        </p:spPr>
        <p:txBody>
          <a:bodyPr>
            <a:normAutofit fontScale="77500" lnSpcReduction="20000"/>
          </a:bodyPr>
          <a:lstStyle/>
          <a:p>
            <a:pPr marL="45720" lvl="0" indent="0">
              <a:buNone/>
            </a:pPr>
            <a:r>
              <a:rPr lang="kk-KZ" dirty="0" smtClean="0"/>
              <a:t>1.География ғылымы нені зерттейді?</a:t>
            </a:r>
          </a:p>
          <a:p>
            <a:pPr marL="45720" lvl="0" indent="0">
              <a:buNone/>
            </a:pPr>
            <a:r>
              <a:rPr lang="kk-KZ" dirty="0"/>
              <a:t>6</a:t>
            </a:r>
          </a:p>
          <a:p>
            <a:pPr marL="45720" lvl="0" indent="0">
              <a:buNone/>
            </a:pPr>
            <a:r>
              <a:rPr lang="kk-KZ" dirty="0" smtClean="0"/>
              <a:t>  </a:t>
            </a:r>
          </a:p>
          <a:p>
            <a:pPr lvl="0"/>
            <a:r>
              <a:rPr lang="kk-KZ" dirty="0" smtClean="0"/>
              <a:t>2.Жер шарындағы материктер саны қанша? </a:t>
            </a:r>
          </a:p>
          <a:p>
            <a:pPr marL="45720" lvl="0" indent="0">
              <a:buNone/>
            </a:pPr>
            <a:r>
              <a:rPr lang="kk-KZ" dirty="0" smtClean="0"/>
              <a:t> 6</a:t>
            </a:r>
            <a:endParaRPr lang="ru-RU" dirty="0" smtClean="0"/>
          </a:p>
          <a:p>
            <a:pPr lvl="0"/>
            <a:r>
              <a:rPr lang="kk-KZ" dirty="0" smtClean="0"/>
              <a:t>                                       </a:t>
            </a:r>
            <a:endParaRPr lang="ru-RU" dirty="0" smtClean="0"/>
          </a:p>
          <a:p>
            <a:endParaRPr lang="kk-KZ" dirty="0" smtClean="0"/>
          </a:p>
          <a:p>
            <a:r>
              <a:rPr lang="kk-KZ" dirty="0" smtClean="0"/>
              <a:t>Қазақстан орналасқан материкті атаңыз                   </a:t>
            </a:r>
          </a:p>
          <a:p>
            <a:endParaRPr lang="kk-KZ" dirty="0"/>
          </a:p>
          <a:p>
            <a:endParaRPr lang="kk-KZ" dirty="0" smtClean="0"/>
          </a:p>
          <a:p>
            <a:pPr marL="45720" indent="0">
              <a:buNone/>
            </a:pPr>
            <a:r>
              <a:rPr lang="kk-KZ" dirty="0" smtClean="0"/>
              <a:t>Еуразия </a:t>
            </a:r>
          </a:p>
          <a:p>
            <a:endParaRPr lang="ru-RU" dirty="0"/>
          </a:p>
        </p:txBody>
      </p:sp>
      <p:sp>
        <p:nvSpPr>
          <p:cNvPr id="5" name="Овал 4"/>
          <p:cNvSpPr/>
          <p:nvPr/>
        </p:nvSpPr>
        <p:spPr>
          <a:xfrm>
            <a:off x="6572232" y="25413"/>
            <a:ext cx="257176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67544" y="1412776"/>
            <a:ext cx="50405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51520" y="2924944"/>
            <a:ext cx="19936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grpId="0" nodeType="clickEffect">
                                  <p:stCondLst>
                                    <p:cond delay="0"/>
                                  </p:stCondLst>
                                  <p:childTnLst>
                                    <p:animEffect transition="out" filter="blinds(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5" fill="hold" grpId="0" nodeType="clickEffect">
                                  <p:stCondLst>
                                    <p:cond delay="0"/>
                                  </p:stCondLst>
                                  <p:childTnLst>
                                    <p:animEffect transition="out" filter="blinds(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5" fill="hold" grpId="0" nodeType="clickEffect">
                                  <p:stCondLst>
                                    <p:cond delay="0"/>
                                  </p:stCondLst>
                                  <p:childTnLst>
                                    <p:animEffect transition="out" filter="blinds(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0" y="23623"/>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611560" y="4365104"/>
            <a:ext cx="3107422" cy="646331"/>
          </a:xfrm>
          <a:prstGeom prst="rect">
            <a:avLst/>
          </a:prstGeom>
          <a:noFill/>
        </p:spPr>
        <p:txBody>
          <a:bodyPr wrap="square" rtlCol="0">
            <a:spAutoFit/>
          </a:bodyPr>
          <a:lstStyle/>
          <a:p>
            <a:pPr algn="ctr"/>
            <a:r>
              <a:rPr lang="ru-RU" b="1" dirty="0" err="1" smtClean="0">
                <a:latin typeface="Times New Roman" pitchFamily="18" charset="0"/>
                <a:cs typeface="Times New Roman" pitchFamily="18" charset="0"/>
              </a:rPr>
              <a:t>Худакелди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Ботагоз</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11  </a:t>
            </a:r>
            <a:r>
              <a:rPr lang="ru-RU" b="1" dirty="0" err="1" smtClean="0">
                <a:latin typeface="Times New Roman" pitchFamily="18" charset="0"/>
                <a:cs typeface="Times New Roman" pitchFamily="18" charset="0"/>
              </a:rPr>
              <a:t>сынып</a:t>
            </a:r>
            <a:r>
              <a:rPr lang="ru-RU" b="1" dirty="0" smtClean="0">
                <a:latin typeface="Times New Roman" pitchFamily="18" charset="0"/>
                <a:cs typeface="Times New Roman" pitchFamily="18" charset="0"/>
              </a:rPr>
              <a:t> </a:t>
            </a:r>
          </a:p>
        </p:txBody>
      </p:sp>
      <p:sp>
        <p:nvSpPr>
          <p:cNvPr id="18" name="TextBox 17"/>
          <p:cNvSpPr txBox="1"/>
          <p:nvPr/>
        </p:nvSpPr>
        <p:spPr>
          <a:xfrm>
            <a:off x="4283968" y="1340768"/>
            <a:ext cx="4479351" cy="4154984"/>
          </a:xfrm>
          <a:prstGeom prst="rect">
            <a:avLst/>
          </a:prstGeom>
          <a:noFill/>
        </p:spPr>
        <p:txBody>
          <a:bodyPr wrap="square" rtlCol="0">
            <a:spAutoFit/>
          </a:bodyPr>
          <a:lstStyle/>
          <a:p>
            <a:endParaRPr lang="kk-KZ"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Индустердің </a:t>
            </a:r>
            <a:r>
              <a:rPr lang="kk-KZ" sz="2400" dirty="0">
                <a:latin typeface="Times New Roman" pitchFamily="18" charset="0"/>
                <a:cs typeface="Times New Roman" pitchFamily="18" charset="0"/>
              </a:rPr>
              <a:t>ақылдары бойынша:</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4 қасиетті үйренуге болады: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-Ерте тұру;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-жақсы төбелесу;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-қиын жағдайда құрбысын қорғау;</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a:t>
            </a:r>
            <a:r>
              <a:rPr lang="kk-KZ" sz="2400" dirty="0" smtClean="0">
                <a:latin typeface="Times New Roman" pitchFamily="18" charset="0"/>
                <a:cs typeface="Times New Roman" pitchFamily="18" charset="0"/>
              </a:rPr>
              <a:t>достарымен </a:t>
            </a:r>
            <a:r>
              <a:rPr lang="kk-KZ" sz="2400" dirty="0">
                <a:latin typeface="Times New Roman" pitchFamily="18" charset="0"/>
                <a:cs typeface="Times New Roman" pitchFamily="18" charset="0"/>
              </a:rPr>
              <a:t>тойлау. Бұл қандай </a:t>
            </a:r>
            <a:endParaRPr lang="kk-KZ"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Рыцарь-жануар</a:t>
            </a:r>
            <a:r>
              <a:rPr lang="kk-KZ" sz="2400" dirty="0">
                <a:latin typeface="Times New Roman" pitchFamily="18" charset="0"/>
                <a:cs typeface="Times New Roman" pitchFamily="18" charset="0"/>
              </a:rPr>
              <a:t>? </a:t>
            </a:r>
            <a:endParaRPr lang="kk-KZ" sz="2400"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(қораз)</a:t>
            </a:r>
          </a:p>
        </p:txBody>
      </p:sp>
      <p:sp>
        <p:nvSpPr>
          <p:cNvPr id="19" name="TextBox 18"/>
          <p:cNvSpPr txBox="1"/>
          <p:nvPr/>
        </p:nvSpPr>
        <p:spPr>
          <a:xfrm>
            <a:off x="5724128" y="260648"/>
            <a:ext cx="3419873" cy="954107"/>
          </a:xfrm>
          <a:prstGeom prst="rect">
            <a:avLst/>
          </a:prstGeom>
          <a:noFill/>
        </p:spPr>
        <p:txBody>
          <a:bodyPr wrap="square" rtlCol="0">
            <a:spAutoFit/>
          </a:bodyPr>
          <a:lstStyle/>
          <a:p>
            <a:endParaRPr lang="ru-RU" sz="2800" b="1" dirty="0" smtClean="0">
              <a:latin typeface="Times New Roman" pitchFamily="18" charset="0"/>
              <a:cs typeface="Times New Roman" pitchFamily="18" charset="0"/>
            </a:endParaRPr>
          </a:p>
          <a:p>
            <a:endParaRPr lang="ru-RU" sz="2800" b="1" dirty="0">
              <a:latin typeface="Times New Roman" pitchFamily="18" charset="0"/>
              <a:cs typeface="Times New Roman" pitchFamily="18" charset="0"/>
            </a:endParaRPr>
          </a:p>
        </p:txBody>
      </p:sp>
      <p:sp>
        <p:nvSpPr>
          <p:cNvPr id="15" name="TextBox 14"/>
          <p:cNvSpPr txBox="1"/>
          <p:nvPr/>
        </p:nvSpPr>
        <p:spPr>
          <a:xfrm flipH="1">
            <a:off x="7276016" y="365983"/>
            <a:ext cx="107268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sp>
        <p:nvSpPr>
          <p:cNvPr id="16" name="Овал 15"/>
          <p:cNvSpPr/>
          <p:nvPr/>
        </p:nvSpPr>
        <p:spPr>
          <a:xfrm>
            <a:off x="3995936" y="5085184"/>
            <a:ext cx="185738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r="17034"/>
          <a:stretch/>
        </p:blipFill>
        <p:spPr>
          <a:xfrm rot="5400000">
            <a:off x="510444" y="1297868"/>
            <a:ext cx="2952328" cy="1741984"/>
          </a:xfrm>
          <a:prstGeom prst="rect">
            <a:avLst/>
          </a:prstGeom>
        </p:spPr>
      </p:pic>
    </p:spTree>
    <p:extLst>
      <p:ext uri="{BB962C8B-B14F-4D97-AF65-F5344CB8AC3E}">
        <p14:creationId xmlns:p14="http://schemas.microsoft.com/office/powerpoint/2010/main" val="22663409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pPr lvl="0"/>
            <a:r>
              <a:rPr lang="kk-KZ" dirty="0" smtClean="0">
                <a:solidFill>
                  <a:srgbClr val="7030A0"/>
                </a:solidFill>
              </a:rPr>
              <a:t>1.Д витамин жетіспеуінен  жас балаларда пайда болатын ауру     Мешел </a:t>
            </a:r>
            <a:endParaRPr lang="ru-RU" dirty="0" smtClean="0">
              <a:solidFill>
                <a:srgbClr val="7030A0"/>
              </a:solidFill>
            </a:endParaRPr>
          </a:p>
          <a:p>
            <a:r>
              <a:rPr lang="ru-RU" dirty="0" smtClean="0">
                <a:solidFill>
                  <a:srgbClr val="7030A0"/>
                </a:solidFill>
              </a:rPr>
              <a:t>2. </a:t>
            </a:r>
            <a:r>
              <a:rPr lang="kk-KZ" dirty="0" smtClean="0">
                <a:solidFill>
                  <a:srgbClr val="7030A0"/>
                </a:solidFill>
              </a:rPr>
              <a:t>Өз жерінің қара тасын мақтай білмеген, өзге жердің алтынын да мақтап жарытпас. Бұл сөздердің авторы кім?     Қ. Сәтпаев </a:t>
            </a:r>
            <a:endParaRPr lang="ru-RU" dirty="0" smtClean="0">
              <a:solidFill>
                <a:srgbClr val="7030A0"/>
              </a:solidFill>
            </a:endParaRPr>
          </a:p>
          <a:p>
            <a:pPr lvl="0"/>
            <a:r>
              <a:rPr lang="kk-KZ" dirty="0" smtClean="0">
                <a:solidFill>
                  <a:srgbClr val="7030A0"/>
                </a:solidFill>
              </a:rPr>
              <a:t>3.Қазақстанда көлемі жөнінен 3-ші орын алатын   көл               </a:t>
            </a:r>
            <a:r>
              <a:rPr lang="kk-KZ" dirty="0" smtClean="0"/>
              <a:t>Балхаш</a:t>
            </a:r>
            <a:endParaRPr lang="ru-RU" dirty="0" smtClean="0"/>
          </a:p>
          <a:p>
            <a:endParaRPr lang="ru-RU" dirty="0"/>
          </a:p>
        </p:txBody>
      </p:sp>
      <p:sp>
        <p:nvSpPr>
          <p:cNvPr id="4" name="Овал 3"/>
          <p:cNvSpPr/>
          <p:nvPr/>
        </p:nvSpPr>
        <p:spPr>
          <a:xfrm>
            <a:off x="4071934" y="1071546"/>
            <a:ext cx="214314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929190" y="2214554"/>
            <a:ext cx="214314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4000496" y="3000372"/>
            <a:ext cx="214314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467544" y="4293096"/>
            <a:ext cx="3816424" cy="707886"/>
          </a:xfrm>
          <a:prstGeom prst="rect">
            <a:avLst/>
          </a:prstGeom>
          <a:noFill/>
        </p:spPr>
        <p:txBody>
          <a:bodyPr wrap="square" rtlCol="0">
            <a:spAutoFit/>
          </a:bodyPr>
          <a:lstStyle/>
          <a:p>
            <a:pPr algn="ctr"/>
            <a:r>
              <a:rPr lang="ru-RU" sz="2000" b="1" dirty="0" err="1" smtClean="0">
                <a:latin typeface="Times New Roman" pitchFamily="18" charset="0"/>
                <a:cs typeface="Times New Roman" pitchFamily="18" charset="0"/>
              </a:rPr>
              <a:t>Жанат</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Жақсылық</a:t>
            </a:r>
            <a:r>
              <a:rPr lang="ru-RU" sz="2000" b="1" dirty="0" smtClean="0">
                <a:latin typeface="Times New Roman" pitchFamily="18" charset="0"/>
                <a:cs typeface="Times New Roman" pitchFamily="18" charset="0"/>
              </a:rPr>
              <a:t> </a:t>
            </a:r>
          </a:p>
          <a:p>
            <a:pPr algn="ctr"/>
            <a:r>
              <a:rPr lang="ru-RU" sz="2000" b="1" dirty="0" smtClean="0">
                <a:latin typeface="Times New Roman" pitchFamily="18" charset="0"/>
                <a:cs typeface="Times New Roman" pitchFamily="18" charset="0"/>
              </a:rPr>
              <a:t>11сынып</a:t>
            </a:r>
          </a:p>
        </p:txBody>
      </p:sp>
      <p:sp>
        <p:nvSpPr>
          <p:cNvPr id="16" name="TextBox 15"/>
          <p:cNvSpPr txBox="1"/>
          <p:nvPr/>
        </p:nvSpPr>
        <p:spPr>
          <a:xfrm>
            <a:off x="4355977" y="1124744"/>
            <a:ext cx="4407342" cy="3970318"/>
          </a:xfrm>
          <a:prstGeom prst="rect">
            <a:avLst/>
          </a:prstGeom>
          <a:noFill/>
        </p:spPr>
        <p:txBody>
          <a:bodyPr wrap="square" rtlCol="0">
            <a:spAutoFit/>
          </a:bodyPr>
          <a:lstStyle/>
          <a:p>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16 </a:t>
            </a:r>
            <a:r>
              <a:rPr lang="ru-RU" sz="2800" dirty="0" err="1" smtClean="0">
                <a:latin typeface="Times New Roman" pitchFamily="18" charset="0"/>
                <a:cs typeface="Times New Roman" pitchFamily="18" charset="0"/>
              </a:rPr>
              <a:t>күлте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жапырақты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айдаһардын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гүлі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елтаңбасында</a:t>
            </a:r>
            <a:r>
              <a:rPr lang="ru-RU"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мөрінде және теңгелерінде бейнеленген. Оған қоса одан салат пен тәтті тағамдар даярлайды.</a:t>
            </a:r>
          </a:p>
          <a:p>
            <a:r>
              <a:rPr lang="kk-KZ" sz="2800" b="1" dirty="0" smtClean="0">
                <a:latin typeface="Times New Roman" pitchFamily="18" charset="0"/>
                <a:cs typeface="Times New Roman" pitchFamily="18" charset="0"/>
              </a:rPr>
              <a:t>(хризантема)</a:t>
            </a:r>
          </a:p>
          <a:p>
            <a:endParaRPr lang="kk-KZ" sz="2800" b="1" dirty="0" smtClean="0">
              <a:latin typeface="Times New Roman" pitchFamily="18" charset="0"/>
              <a:cs typeface="Times New Roman" pitchFamily="18" charset="0"/>
            </a:endParaRPr>
          </a:p>
        </p:txBody>
      </p:sp>
      <p:sp>
        <p:nvSpPr>
          <p:cNvPr id="12" name="TextBox 11"/>
          <p:cNvSpPr txBox="1"/>
          <p:nvPr/>
        </p:nvSpPr>
        <p:spPr>
          <a:xfrm flipH="1">
            <a:off x="7276016" y="365983"/>
            <a:ext cx="107268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№4</a:t>
            </a:r>
            <a:endParaRPr lang="ru-RU" sz="4000" b="1" dirty="0">
              <a:latin typeface="Times New Roman" pitchFamily="18" charset="0"/>
              <a:cs typeface="Times New Roman" pitchFamily="18" charset="0"/>
            </a:endParaRPr>
          </a:p>
        </p:txBody>
      </p:sp>
      <p:sp>
        <p:nvSpPr>
          <p:cNvPr id="13" name="Овал 12"/>
          <p:cNvSpPr/>
          <p:nvPr/>
        </p:nvSpPr>
        <p:spPr>
          <a:xfrm>
            <a:off x="3786182" y="4214818"/>
            <a:ext cx="335758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3752" y="1210544"/>
            <a:ext cx="3959424" cy="2203648"/>
          </a:xfrm>
          <a:prstGeom prst="rect">
            <a:avLst/>
          </a:prstGeom>
        </p:spPr>
      </p:pic>
    </p:spTree>
    <p:extLst>
      <p:ext uri="{BB962C8B-B14F-4D97-AF65-F5344CB8AC3E}">
        <p14:creationId xmlns:p14="http://schemas.microsoft.com/office/powerpoint/2010/main" val="17287308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r>
              <a:rPr lang="kk-KZ" dirty="0" smtClean="0"/>
              <a:t>1.Асқазан ортасының температурасы  қанша?  38-39 </a:t>
            </a:r>
          </a:p>
          <a:p>
            <a:pPr lvl="0"/>
            <a:r>
              <a:rPr lang="kk-KZ" dirty="0" smtClean="0"/>
              <a:t>2. Бактерицидтік қасиеті бар металл?  Ж:  Күміс</a:t>
            </a:r>
            <a:endParaRPr lang="ru-RU" dirty="0" smtClean="0"/>
          </a:p>
          <a:p>
            <a:r>
              <a:rPr lang="kk-KZ" dirty="0" smtClean="0"/>
              <a:t>3.Пигмейлер дегеніміз кімдер? Африканың бойы аласа адамдары</a:t>
            </a:r>
            <a:endParaRPr lang="ru-RU" dirty="0"/>
          </a:p>
        </p:txBody>
      </p:sp>
      <p:sp>
        <p:nvSpPr>
          <p:cNvPr id="4" name="Овал 3"/>
          <p:cNvSpPr/>
          <p:nvPr/>
        </p:nvSpPr>
        <p:spPr>
          <a:xfrm>
            <a:off x="1142976" y="1142984"/>
            <a:ext cx="178595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1000100" y="1928802"/>
            <a:ext cx="178595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5572132" y="2285992"/>
            <a:ext cx="185738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214414" y="2643182"/>
            <a:ext cx="350046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7164288" y="219998"/>
            <a:ext cx="647934" cy="461665"/>
          </a:xfrm>
          <a:prstGeom prst="rect">
            <a:avLst/>
          </a:prstGeom>
          <a:noFill/>
        </p:spPr>
        <p:txBody>
          <a:bodyPr wrap="none" rtlCol="0">
            <a:spAutoFit/>
          </a:bodyPr>
          <a:lstStyle/>
          <a:p>
            <a:r>
              <a:rPr lang="kk-KZ" sz="2400" b="1" dirty="0" smtClean="0">
                <a:latin typeface="Times New Roman" pitchFamily="18" charset="0"/>
                <a:cs typeface="Times New Roman" pitchFamily="18" charset="0"/>
              </a:rPr>
              <a:t>№5</a:t>
            </a:r>
            <a:endParaRPr lang="ru-RU" sz="2400" b="1" dirty="0">
              <a:latin typeface="Times New Roman" pitchFamily="18" charset="0"/>
              <a:cs typeface="Times New Roman" pitchFamily="18" charset="0"/>
            </a:endParaRPr>
          </a:p>
        </p:txBody>
      </p:sp>
      <p:sp>
        <p:nvSpPr>
          <p:cNvPr id="14" name="Прямоугольник 13"/>
          <p:cNvSpPr/>
          <p:nvPr/>
        </p:nvSpPr>
        <p:spPr>
          <a:xfrm>
            <a:off x="4572000" y="1214422"/>
            <a:ext cx="3643338" cy="2862322"/>
          </a:xfrm>
          <a:prstGeom prst="rect">
            <a:avLst/>
          </a:prstGeom>
        </p:spPr>
        <p:txBody>
          <a:bodyPr wrap="square">
            <a:spAutoFit/>
          </a:bodyPr>
          <a:lstStyle/>
          <a:p>
            <a:r>
              <a:rPr lang="kk-KZ" dirty="0" smtClean="0">
                <a:latin typeface="Times New Roman" pitchFamily="18" charset="0"/>
                <a:cs typeface="Times New Roman" pitchFamily="18" charset="0"/>
              </a:rPr>
              <a:t>Көзі көретін адамды бүркіттей қырағы деп айтады? Бұл элементті дәрігерлер адамның, жануардың және құстың торлы қабығынан тапқан. Бүркіттің торлы қабығында бұл элемент адамдікіне қарағанда 100 есе көп. Бұл қырағылықты  қандай элемент береді? </a:t>
            </a:r>
          </a:p>
          <a:p>
            <a:r>
              <a:rPr lang="kk-KZ" b="1" dirty="0" smtClean="0">
                <a:latin typeface="Times New Roman" pitchFamily="18" charset="0"/>
                <a:cs typeface="Times New Roman" pitchFamily="18" charset="0"/>
              </a:rPr>
              <a:t>                                    (селен)</a:t>
            </a:r>
          </a:p>
        </p:txBody>
      </p:sp>
      <p:sp>
        <p:nvSpPr>
          <p:cNvPr id="15" name="Овал 14"/>
          <p:cNvSpPr/>
          <p:nvPr/>
        </p:nvSpPr>
        <p:spPr>
          <a:xfrm>
            <a:off x="6357950" y="3643314"/>
            <a:ext cx="171451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548680"/>
            <a:ext cx="2238056" cy="4032448"/>
          </a:xfrm>
          <a:prstGeom prst="rect">
            <a:avLst/>
          </a:prstGeom>
        </p:spPr>
      </p:pic>
      <p:sp>
        <p:nvSpPr>
          <p:cNvPr id="3" name="TextBox 2"/>
          <p:cNvSpPr txBox="1"/>
          <p:nvPr/>
        </p:nvSpPr>
        <p:spPr>
          <a:xfrm>
            <a:off x="1259632" y="4725144"/>
            <a:ext cx="2232248" cy="646331"/>
          </a:xfrm>
          <a:prstGeom prst="rect">
            <a:avLst/>
          </a:prstGeom>
          <a:noFill/>
        </p:spPr>
        <p:txBody>
          <a:bodyPr wrap="square" rtlCol="0">
            <a:spAutoFit/>
          </a:bodyPr>
          <a:lstStyle/>
          <a:p>
            <a:r>
              <a:rPr lang="kk-KZ" dirty="0" smtClean="0"/>
              <a:t>11-сынып оқушысы</a:t>
            </a:r>
          </a:p>
          <a:p>
            <a:r>
              <a:rPr lang="kk-KZ" dirty="0" smtClean="0"/>
              <a:t>Оралжан Жанибек</a:t>
            </a:r>
            <a:endParaRPr lang="kk-KZ" dirty="0"/>
          </a:p>
        </p:txBody>
      </p:sp>
    </p:spTree>
    <p:extLst>
      <p:ext uri="{BB962C8B-B14F-4D97-AF65-F5344CB8AC3E}">
        <p14:creationId xmlns:p14="http://schemas.microsoft.com/office/powerpoint/2010/main" val="640136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r>
              <a:rPr lang="kk-KZ" dirty="0" smtClean="0"/>
              <a:t>1.Прокариоттар және эукариоттар дегеніміз ядросыз және ядролылар</a:t>
            </a:r>
          </a:p>
          <a:p>
            <a:r>
              <a:rPr lang="kk-KZ" dirty="0" smtClean="0"/>
              <a:t>2.</a:t>
            </a:r>
            <a:r>
              <a:rPr lang="kk-KZ" u="sng" dirty="0" smtClean="0"/>
              <a:t> </a:t>
            </a:r>
            <a:r>
              <a:rPr lang="kk-KZ" dirty="0" smtClean="0"/>
              <a:t> Шіріген жұмыртқа иісті, түссіз улы газ. Оның аз мөлшерімен адам тыныс алғанда есінен танады. Бұл қай газ ?   Күкіртсутек. </a:t>
            </a:r>
            <a:endParaRPr lang="ru-RU" dirty="0" smtClean="0"/>
          </a:p>
          <a:p>
            <a:r>
              <a:rPr lang="kk-KZ" dirty="0" smtClean="0"/>
              <a:t>3.Жер бетіндегі судың көлемі  71</a:t>
            </a:r>
            <a:r>
              <a:rPr lang="ru-RU" dirty="0" smtClean="0"/>
              <a:t>%</a:t>
            </a:r>
            <a:endParaRPr lang="ru-RU" dirty="0"/>
          </a:p>
        </p:txBody>
      </p:sp>
      <p:sp>
        <p:nvSpPr>
          <p:cNvPr id="4" name="Овал 3"/>
          <p:cNvSpPr/>
          <p:nvPr/>
        </p:nvSpPr>
        <p:spPr>
          <a:xfrm>
            <a:off x="1285852" y="1142984"/>
            <a:ext cx="39290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flipV="1">
            <a:off x="5286380" y="2214554"/>
            <a:ext cx="228601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flipV="1">
            <a:off x="5357818" y="2571744"/>
            <a:ext cx="157163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4211961" y="1412776"/>
            <a:ext cx="4551358" cy="3046988"/>
          </a:xfrm>
          <a:prstGeom prst="rect">
            <a:avLst/>
          </a:prstGeom>
          <a:noFill/>
        </p:spPr>
        <p:txBody>
          <a:bodyPr wrap="square" rtlCol="0">
            <a:spAutoFit/>
          </a:bodyPr>
          <a:lstStyle/>
          <a:p>
            <a:r>
              <a:rPr lang="kk-KZ" sz="2400" dirty="0">
                <a:latin typeface="Times New Roman" pitchFamily="18" charset="0"/>
                <a:cs typeface="Times New Roman" pitchFamily="18" charset="0"/>
              </a:rPr>
              <a:t>Қай </a:t>
            </a:r>
            <a:r>
              <a:rPr lang="kk-KZ" sz="2400" dirty="0" smtClean="0">
                <a:latin typeface="Times New Roman" pitchFamily="18" charset="0"/>
                <a:cs typeface="Times New Roman" pitchFamily="18" charset="0"/>
              </a:rPr>
              <a:t>жануардың аяқ саны </a:t>
            </a:r>
            <a:r>
              <a:rPr lang="kk-KZ" sz="2400" dirty="0">
                <a:latin typeface="Times New Roman" pitchFamily="18" charset="0"/>
                <a:cs typeface="Times New Roman" pitchFamily="18" charset="0"/>
              </a:rPr>
              <a:t>көп?Бес сегізаяқта ма, әлде төрт кальмарда ма? </a:t>
            </a:r>
            <a:endParaRPr lang="kk-KZ" sz="2400"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(Сегізаяқтың – 8 қармалауышы болады, оны 8*5=40. Кальмардың 10 қармалауышы болад, 10*4=40. 40=40(тең)</a:t>
            </a:r>
          </a:p>
        </p:txBody>
      </p:sp>
      <p:sp>
        <p:nvSpPr>
          <p:cNvPr id="17" name="TextBox 16"/>
          <p:cNvSpPr txBox="1"/>
          <p:nvPr/>
        </p:nvSpPr>
        <p:spPr>
          <a:xfrm>
            <a:off x="7308304" y="404664"/>
            <a:ext cx="1728192" cy="707886"/>
          </a:xfrm>
          <a:prstGeom prst="rect">
            <a:avLst/>
          </a:prstGeom>
          <a:noFill/>
        </p:spPr>
        <p:txBody>
          <a:bodyPr wrap="square" rtlCol="0">
            <a:spAutoFit/>
          </a:bodyPr>
          <a:lstStyle/>
          <a:p>
            <a:r>
              <a:rPr lang="kk-KZ" sz="4000" b="1" dirty="0" smtClean="0">
                <a:latin typeface="Times New Roman" pitchFamily="18" charset="0"/>
                <a:cs typeface="Times New Roman" pitchFamily="18" charset="0"/>
              </a:rPr>
              <a:t>№6</a:t>
            </a:r>
            <a:endParaRPr lang="ru-RU" sz="4000" b="1" dirty="0">
              <a:latin typeface="Times New Roman" pitchFamily="18" charset="0"/>
              <a:cs typeface="Times New Roman" pitchFamily="18" charset="0"/>
            </a:endParaRPr>
          </a:p>
        </p:txBody>
      </p:sp>
      <p:sp>
        <p:nvSpPr>
          <p:cNvPr id="12" name="Овал 11"/>
          <p:cNvSpPr/>
          <p:nvPr/>
        </p:nvSpPr>
        <p:spPr>
          <a:xfrm>
            <a:off x="4214810" y="3286124"/>
            <a:ext cx="128588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286644" y="3643314"/>
            <a:ext cx="128588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923928" y="4005064"/>
            <a:ext cx="207170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8" y="1664805"/>
            <a:ext cx="3960440" cy="2016224"/>
          </a:xfrm>
          <a:prstGeom prst="rect">
            <a:avLst/>
          </a:prstGeom>
        </p:spPr>
      </p:pic>
      <p:sp>
        <p:nvSpPr>
          <p:cNvPr id="2" name="TextBox 1"/>
          <p:cNvSpPr txBox="1"/>
          <p:nvPr/>
        </p:nvSpPr>
        <p:spPr>
          <a:xfrm>
            <a:off x="971600" y="4941168"/>
            <a:ext cx="3024336" cy="646331"/>
          </a:xfrm>
          <a:prstGeom prst="rect">
            <a:avLst/>
          </a:prstGeom>
          <a:noFill/>
        </p:spPr>
        <p:txBody>
          <a:bodyPr wrap="square" rtlCol="0">
            <a:spAutoFit/>
          </a:bodyPr>
          <a:lstStyle/>
          <a:p>
            <a:r>
              <a:rPr lang="kk-KZ" dirty="0" smtClean="0"/>
              <a:t>11-сынып оқушысы</a:t>
            </a:r>
          </a:p>
          <a:p>
            <a:r>
              <a:rPr lang="kk-KZ" dirty="0" smtClean="0"/>
              <a:t>Бахытхан Айнұр</a:t>
            </a:r>
            <a:endParaRPr lang="kk-KZ" dirty="0"/>
          </a:p>
        </p:txBody>
      </p:sp>
    </p:spTree>
    <p:extLst>
      <p:ext uri="{BB962C8B-B14F-4D97-AF65-F5344CB8AC3E}">
        <p14:creationId xmlns:p14="http://schemas.microsoft.com/office/powerpoint/2010/main" val="20739664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kk-KZ" dirty="0" smtClean="0"/>
          </a:p>
          <a:p>
            <a:endParaRPr lang="kk-KZ" dirty="0" smtClean="0"/>
          </a:p>
          <a:p>
            <a:r>
              <a:rPr lang="kk-KZ" sz="6000" dirty="0" smtClean="0">
                <a:solidFill>
                  <a:schemeClr val="accent6">
                    <a:lumMod val="75000"/>
                  </a:schemeClr>
                </a:solidFill>
                <a:latin typeface="Times New Roman" pitchFamily="18" charset="0"/>
                <a:cs typeface="Times New Roman" pitchFamily="18" charset="0"/>
              </a:rPr>
              <a:t>Ненің даусы ?</a:t>
            </a:r>
            <a:endParaRPr lang="ru-RU" sz="6000"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0" y="4071942"/>
            <a:ext cx="9144000" cy="707886"/>
          </a:xfrm>
          <a:prstGeom prst="rect">
            <a:avLst/>
          </a:prstGeom>
          <a:noFill/>
        </p:spPr>
        <p:txBody>
          <a:bodyPr>
            <a:spAutoFit/>
          </a:bodyPr>
          <a:lstStyle/>
          <a:p>
            <a:pPr algn="ctr" fontAlgn="auto">
              <a:spcBef>
                <a:spcPts val="0"/>
              </a:spcBef>
              <a:spcAft>
                <a:spcPts val="0"/>
              </a:spcAft>
              <a:defRPr/>
            </a:pPr>
            <a:endParaRPr lang="kk-K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454290" y="332656"/>
            <a:ext cx="8208912" cy="7571303"/>
          </a:xfrm>
          <a:prstGeom prst="rect">
            <a:avLst/>
          </a:prstGeom>
          <a:noFill/>
        </p:spPr>
        <p:txBody>
          <a:bodyPr wrap="square" rtlCol="0">
            <a:spAutoFit/>
          </a:bodyPr>
          <a:lstStyle/>
          <a:p>
            <a:r>
              <a:rPr lang="kk-KZ" dirty="0" smtClean="0">
                <a:latin typeface="Times New Roman" pitchFamily="18" charset="0"/>
                <a:cs typeface="Times New Roman" pitchFamily="18" charset="0"/>
              </a:rPr>
              <a:t>	Интеллектуалды ойын «Кім? Қайда? Қашан?» (сыныптан тыс шара Биология, химия,география) 6 -9  сыныптар аралығы.</a:t>
            </a:r>
          </a:p>
          <a:p>
            <a:r>
              <a:rPr lang="kk-KZ" b="1" i="1" dirty="0" smtClean="0">
                <a:latin typeface="Times New Roman" pitchFamily="18" charset="0"/>
                <a:cs typeface="Times New Roman" pitchFamily="18" charset="0"/>
              </a:rPr>
              <a:t>Мақсаты: </a:t>
            </a:r>
            <a:r>
              <a:rPr lang="kk-KZ" dirty="0" smtClean="0">
                <a:latin typeface="Times New Roman" pitchFamily="18" charset="0"/>
                <a:cs typeface="Times New Roman" pitchFamily="18" charset="0"/>
              </a:rPr>
              <a:t> </a:t>
            </a:r>
          </a:p>
          <a:p>
            <a:pPr marL="285750" indent="-285750">
              <a:buFontTx/>
              <a:buChar char="-"/>
            </a:pPr>
            <a:r>
              <a:rPr lang="kk-KZ" dirty="0" smtClean="0">
                <a:latin typeface="Times New Roman" pitchFamily="18" charset="0"/>
                <a:cs typeface="Times New Roman" pitchFamily="18" charset="0"/>
              </a:rPr>
              <a:t>Ой – өрісін, логикалық ұшқырлығын дамыту;</a:t>
            </a:r>
          </a:p>
          <a:p>
            <a:pPr marL="285750" indent="-285750">
              <a:buFontTx/>
              <a:buChar char="-"/>
            </a:pPr>
            <a:r>
              <a:rPr lang="kk-KZ" dirty="0" smtClean="0">
                <a:latin typeface="Times New Roman" pitchFamily="18" charset="0"/>
                <a:cs typeface="Times New Roman" pitchFamily="18" charset="0"/>
              </a:rPr>
              <a:t>Өз ойын анық жеткізіп, іс жүзінде еркін пайдалана білуіне бағыттау;</a:t>
            </a:r>
          </a:p>
          <a:p>
            <a:pPr marL="285750" indent="-285750">
              <a:buFontTx/>
              <a:buChar char="-"/>
            </a:pPr>
            <a:r>
              <a:rPr lang="kk-KZ" dirty="0" smtClean="0">
                <a:latin typeface="Times New Roman" pitchFamily="18" charset="0"/>
                <a:cs typeface="Times New Roman" pitchFamily="18" charset="0"/>
              </a:rPr>
              <a:t>Ғылыми деректерге сүйене отырып, анализ, синтез жасауға ынталандыру;</a:t>
            </a:r>
          </a:p>
          <a:p>
            <a:pPr marL="285750" indent="-285750">
              <a:buFontTx/>
              <a:buChar char="-"/>
            </a:pPr>
            <a:r>
              <a:rPr lang="kk-KZ" dirty="0" smtClean="0">
                <a:latin typeface="Times New Roman" pitchFamily="18" charset="0"/>
                <a:cs typeface="Times New Roman" pitchFamily="18" charset="0"/>
              </a:rPr>
              <a:t>Биология, химия, география пәндеріне қызығушылығын арттыру,</a:t>
            </a:r>
          </a:p>
          <a:p>
            <a:pPr marL="285750" indent="-285750">
              <a:buFontTx/>
              <a:buChar char="-"/>
            </a:pPr>
            <a:r>
              <a:rPr lang="kk-KZ" dirty="0" smtClean="0">
                <a:latin typeface="Times New Roman" pitchFamily="18" charset="0"/>
                <a:cs typeface="Times New Roman" pitchFamily="18" charset="0"/>
              </a:rPr>
              <a:t>Пәнге деген қызығушылығын арттыру арқылы оқушылардың эрудитциясын қалыптастыру;</a:t>
            </a:r>
          </a:p>
          <a:p>
            <a:pPr marL="285750" indent="-285750">
              <a:buFontTx/>
              <a:buChar char="-"/>
            </a:pPr>
            <a:r>
              <a:rPr lang="kk-KZ" dirty="0" smtClean="0">
                <a:latin typeface="Times New Roman" pitchFamily="18" charset="0"/>
                <a:cs typeface="Times New Roman" pitchFamily="18" charset="0"/>
              </a:rPr>
              <a:t>Мәдени түрде тыңдауды, пікір айтуды тәрбиелеу;</a:t>
            </a:r>
          </a:p>
          <a:p>
            <a:pPr marL="285750" indent="-285750">
              <a:buFontTx/>
              <a:buChar char="-"/>
            </a:pPr>
            <a:r>
              <a:rPr lang="kk-KZ" dirty="0" smtClean="0">
                <a:latin typeface="Times New Roman" pitchFamily="18" charset="0"/>
                <a:cs typeface="Times New Roman" pitchFamily="18" charset="0"/>
              </a:rPr>
              <a:t>Тіл мәдениетін үйрету;</a:t>
            </a:r>
          </a:p>
          <a:p>
            <a:r>
              <a:rPr lang="kk-KZ" b="1" dirty="0" smtClean="0">
                <a:latin typeface="Times New Roman" pitchFamily="18" charset="0"/>
                <a:cs typeface="Times New Roman" pitchFamily="18" charset="0"/>
              </a:rPr>
              <a:t>Құрал – жабдықтар: </a:t>
            </a:r>
            <a:r>
              <a:rPr lang="kk-KZ" dirty="0" smtClean="0">
                <a:latin typeface="Times New Roman" pitchFamily="18" charset="0"/>
                <a:cs typeface="Times New Roman" pitchFamily="18" charset="0"/>
              </a:rPr>
              <a:t>интербелсенді тақта, маркер, </a:t>
            </a:r>
            <a:r>
              <a:rPr lang="kk-KZ" dirty="0" smtClean="0">
                <a:latin typeface="Times New Roman" pitchFamily="18" charset="0"/>
                <a:cs typeface="Times New Roman" pitchFamily="18" charset="0"/>
              </a:rPr>
              <a:t>компьютер.</a:t>
            </a:r>
            <a:endParaRPr lang="kk-KZ"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Әділ – қазы мүшелері</a:t>
            </a:r>
            <a:r>
              <a:rPr lang="kk-KZ" dirty="0" smtClean="0">
                <a:latin typeface="Times New Roman" pitchFamily="18" charset="0"/>
                <a:cs typeface="Times New Roman" pitchFamily="18" charset="0"/>
              </a:rPr>
              <a:t>: ұстаздар</a:t>
            </a:r>
          </a:p>
          <a:p>
            <a:r>
              <a:rPr lang="kk-KZ" b="1" dirty="0" smtClean="0">
                <a:latin typeface="Times New Roman" pitchFamily="18" charset="0"/>
                <a:cs typeface="Times New Roman" pitchFamily="18" charset="0"/>
              </a:rPr>
              <a:t>Музыкалық қолдау</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a:t>
            </a:r>
            <a:endParaRPr lang="kk-KZ" dirty="0" smtClean="0">
              <a:latin typeface="Times New Roman" pitchFamily="18" charset="0"/>
              <a:cs typeface="Times New Roman" pitchFamily="18" charset="0"/>
            </a:endParaRPr>
          </a:p>
          <a:p>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Жас түлектерден сұрақтар </a:t>
            </a:r>
            <a:endParaRPr lang="kk-KZ" dirty="0" smtClean="0">
              <a:latin typeface="Times New Roman" pitchFamily="18" charset="0"/>
              <a:cs typeface="Times New Roman" pitchFamily="18" charset="0"/>
            </a:endParaRPr>
          </a:p>
          <a:p>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Белгісіз дыбыстар</a:t>
            </a:r>
            <a:endParaRPr lang="kk-KZ" dirty="0" smtClean="0">
              <a:latin typeface="Times New Roman" pitchFamily="18" charset="0"/>
              <a:cs typeface="Times New Roman" pitchFamily="18" charset="0"/>
            </a:endParaRPr>
          </a:p>
          <a:p>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  Бинго сандар сөйлейді</a:t>
            </a:r>
            <a:endParaRPr lang="kk-KZ" dirty="0" smtClean="0">
              <a:latin typeface="Times New Roman" pitchFamily="18" charset="0"/>
              <a:cs typeface="Times New Roman" pitchFamily="18" charset="0"/>
            </a:endParaRPr>
          </a:p>
          <a:p>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Ғажайып  алаң</a:t>
            </a:r>
            <a:endParaRPr lang="kk-KZ" dirty="0" smtClean="0">
              <a:latin typeface="Times New Roman" pitchFamily="18" charset="0"/>
              <a:cs typeface="Times New Roman" pitchFamily="18" charset="0"/>
            </a:endParaRPr>
          </a:p>
          <a:p>
            <a:r>
              <a:rPr lang="kk-KZ" dirty="0">
                <a:latin typeface="Times New Roman" pitchFamily="18" charset="0"/>
                <a:cs typeface="Times New Roman" pitchFamily="18" charset="0"/>
              </a:rPr>
              <a:t>«Кім? Қайда? Қашан</a:t>
            </a:r>
            <a:r>
              <a:rPr lang="kk-KZ"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Марапаттау</a:t>
            </a:r>
          </a:p>
          <a:p>
            <a:r>
              <a:rPr lang="kk-KZ" dirty="0" smtClean="0">
                <a:latin typeface="Times New Roman" pitchFamily="18" charset="0"/>
                <a:cs typeface="Times New Roman" pitchFamily="18" charset="0"/>
              </a:rPr>
              <a:t>«Кім</a:t>
            </a:r>
            <a:r>
              <a:rPr lang="kk-KZ" dirty="0">
                <a:latin typeface="Times New Roman" pitchFamily="18" charset="0"/>
                <a:cs typeface="Times New Roman" pitchFamily="18" charset="0"/>
              </a:rPr>
              <a:t>? Қайда? Қашан</a:t>
            </a:r>
            <a:r>
              <a:rPr lang="kk-KZ"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Рефлексия </a:t>
            </a:r>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46053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 name="Управляющая кнопка: далее 4">
            <a:hlinkClick r:id="rId2" action="ppaction://hlinkfile" highlightClick="1"/>
            <a:hlinkHover r:id="" action="ppaction://hlinkshowjump?jump=nextslide"/>
          </p:cNvPr>
          <p:cNvSpPr/>
          <p:nvPr/>
        </p:nvSpPr>
        <p:spPr>
          <a:xfrm>
            <a:off x="526173" y="1269945"/>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rId3" action="ppaction://hlinkfile" highlightClick="1"/>
          </p:cNvPr>
          <p:cNvSpPr/>
          <p:nvPr/>
        </p:nvSpPr>
        <p:spPr>
          <a:xfrm>
            <a:off x="2037948" y="2807620"/>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далее 13">
            <a:hlinkClick r:id="rId4" action="ppaction://hlinkfile" highlightClick="1"/>
          </p:cNvPr>
          <p:cNvSpPr/>
          <p:nvPr/>
        </p:nvSpPr>
        <p:spPr>
          <a:xfrm>
            <a:off x="3944741" y="1302714"/>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далее 14">
            <a:hlinkClick r:id="rId5" action="ppaction://hlinkfile" highlightClick="1"/>
          </p:cNvPr>
          <p:cNvSpPr/>
          <p:nvPr/>
        </p:nvSpPr>
        <p:spPr>
          <a:xfrm>
            <a:off x="539552" y="4813068"/>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алее 15">
            <a:hlinkClick r:id="rId6" action="ppaction://hlinkfile" highlightClick="1"/>
          </p:cNvPr>
          <p:cNvSpPr/>
          <p:nvPr/>
        </p:nvSpPr>
        <p:spPr>
          <a:xfrm>
            <a:off x="3915872" y="2815069"/>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далее 16">
            <a:hlinkClick r:id="rId7" action="ppaction://hlinkfile" highlightClick="1"/>
          </p:cNvPr>
          <p:cNvSpPr/>
          <p:nvPr/>
        </p:nvSpPr>
        <p:spPr>
          <a:xfrm>
            <a:off x="7049823" y="1269945"/>
            <a:ext cx="864096"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rId8" action="ppaction://hlinkfile" highlightClick="1"/>
          </p:cNvPr>
          <p:cNvSpPr/>
          <p:nvPr/>
        </p:nvSpPr>
        <p:spPr>
          <a:xfrm>
            <a:off x="5715668" y="2794902"/>
            <a:ext cx="936104" cy="60150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далее 18">
            <a:hlinkClick r:id="rId9" action="ppaction://hlinkfile" highlightClick="1"/>
          </p:cNvPr>
          <p:cNvSpPr/>
          <p:nvPr/>
        </p:nvSpPr>
        <p:spPr>
          <a:xfrm>
            <a:off x="7075988" y="4584646"/>
            <a:ext cx="936104" cy="60150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rId10" action="ppaction://hlinkfile" highlightClick="1"/>
          </p:cNvPr>
          <p:cNvSpPr/>
          <p:nvPr/>
        </p:nvSpPr>
        <p:spPr>
          <a:xfrm>
            <a:off x="4068606" y="4453028"/>
            <a:ext cx="864096"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F:\Баха ашық сабақ\Бахыт мутация\tv-bingo-million.gif"/>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428728" y="1357298"/>
            <a:ext cx="6357982"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4" descr="Бинго.gif">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58112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843808" y="404664"/>
            <a:ext cx="184731" cy="369332"/>
          </a:xfrm>
          <a:prstGeom prst="rect">
            <a:avLst/>
          </a:prstGeom>
        </p:spPr>
        <p:txBody>
          <a:bodyPr wrap="none">
            <a:spAutoFit/>
          </a:bodyPr>
          <a:lstStyle/>
          <a:p>
            <a:endParaRPr lang="ru-RU" dirty="0"/>
          </a:p>
        </p:txBody>
      </p:sp>
      <p:sp>
        <p:nvSpPr>
          <p:cNvPr id="3" name="Прямоугольник 2"/>
          <p:cNvSpPr/>
          <p:nvPr/>
        </p:nvSpPr>
        <p:spPr>
          <a:xfrm>
            <a:off x="467545" y="589330"/>
            <a:ext cx="8408390" cy="923330"/>
          </a:xfrm>
          <a:prstGeom prst="rect">
            <a:avLst/>
          </a:prstGeom>
          <a:noFill/>
        </p:spPr>
        <p:txBody>
          <a:bodyPr wrap="none" lIns="91440" tIns="45720" rIns="91440" bIns="45720">
            <a:prstTxWarp prst="textArchUp">
              <a:avLst>
                <a:gd name="adj" fmla="val 1080000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6600" b="1" cap="none" spc="0" dirty="0">
                <a:ln w="11430"/>
                <a:solidFill>
                  <a:srgbClr val="FFFF00"/>
                </a:solidFill>
                <a:effectLst>
                  <a:glow rad="139700">
                    <a:schemeClr val="accent6">
                      <a:satMod val="175000"/>
                      <a:alpha val="40000"/>
                    </a:schemeClr>
                  </a:glow>
                  <a:outerShdw blurRad="80000" dist="40000" dir="5040000" algn="tl">
                    <a:srgbClr val="000000">
                      <a:alpha val="30000"/>
                    </a:srgbClr>
                  </a:outerShdw>
                </a:effectLst>
              </a:rPr>
              <a:t>Сандар жырлайды</a:t>
            </a:r>
            <a:endParaRPr lang="ru-RU" sz="6600" b="1" cap="none" spc="0" dirty="0">
              <a:ln w="11430"/>
              <a:solidFill>
                <a:srgbClr val="FFFF00"/>
              </a:solidFill>
              <a:effectLst>
                <a:glow rad="139700">
                  <a:schemeClr val="accent6">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10515210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129238" y="334595"/>
            <a:ext cx="3600400" cy="830997"/>
          </a:xfrm>
          <a:prstGeom prst="rect">
            <a:avLst/>
          </a:prstGeom>
        </p:spPr>
        <p:txBody>
          <a:bodyPr wrap="square">
            <a:spAutoFit/>
          </a:bodyPr>
          <a:lstStyle/>
          <a:p>
            <a:r>
              <a:rPr lang="kk-KZ" sz="4800" b="1" i="1" dirty="0">
                <a:solidFill>
                  <a:srgbClr val="FFFF00"/>
                </a:solidFill>
              </a:rPr>
              <a:t>Биология</a:t>
            </a:r>
            <a:endParaRPr lang="ru-RU" sz="4800" b="1" i="1" dirty="0">
              <a:solidFill>
                <a:srgbClr val="FFFF00"/>
              </a:solidFill>
            </a:endParaRPr>
          </a:p>
        </p:txBody>
      </p:sp>
    </p:spTree>
    <p:extLst>
      <p:ext uri="{BB962C8B-B14F-4D97-AF65-F5344CB8AC3E}">
        <p14:creationId xmlns:p14="http://schemas.microsoft.com/office/powerpoint/2010/main" val="55767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1000125" y="5429250"/>
            <a:ext cx="642938"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071938" y="3857625"/>
            <a:ext cx="642937"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3235325" y="5256213"/>
            <a:ext cx="642938"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5668963" y="2828925"/>
            <a:ext cx="642937" cy="785813"/>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849688" y="4389438"/>
            <a:ext cx="642937"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6921829">
            <a:off x="2748347" y="2719056"/>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5143500" y="3214688"/>
            <a:ext cx="642938"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3929063" y="5286375"/>
            <a:ext cx="642937"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5000625" y="3714750"/>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143500" y="5072063"/>
            <a:ext cx="642938"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429000" y="4429125"/>
            <a:ext cx="642938" cy="785813"/>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000375" y="4643438"/>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3628525" y="2309006"/>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7907"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Цилиндр 20"/>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3000375"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4214813" y="3000375"/>
            <a:ext cx="642937" cy="785813"/>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5429250"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12369946">
            <a:off x="2349500" y="4103688"/>
            <a:ext cx="642938"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6" name="Цилиндр 45"/>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1064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5750" y="2453114"/>
            <a:ext cx="8858250" cy="830997"/>
          </a:xfrm>
          <a:prstGeom prst="rect">
            <a:avLst/>
          </a:prstGeom>
          <a:noFill/>
          <a:ln w="9525">
            <a:noFill/>
            <a:miter lim="800000"/>
            <a:headEnd/>
            <a:tailEnd/>
          </a:ln>
          <a:effectLst/>
        </p:spPr>
        <p:txBody>
          <a:bodyPr anchor="ctr">
            <a:spAutoFit/>
          </a:bodyPr>
          <a:lstStyle/>
          <a:p>
            <a:pPr algn="ctr" eaLnBrk="0" hangingPunct="0">
              <a:tabLst>
                <a:tab pos="180975" algn="l"/>
              </a:tabLst>
              <a:defRPr/>
            </a:pPr>
            <a:endParaRPr lang="ru-RU" sz="48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5"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916" name="Рисунок 5"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Лента лицом вверх 6"/>
          <p:cNvSpPr/>
          <p:nvPr/>
        </p:nvSpPr>
        <p:spPr>
          <a:xfrm>
            <a:off x="1857356" y="4500570"/>
            <a:ext cx="4071966" cy="1571636"/>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en-US" sz="4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1978 </a:t>
            </a:r>
            <a:r>
              <a:rPr lang="kk-KZ" sz="4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жылы</a:t>
            </a:r>
            <a:endParaRPr lang="kk-KZ" sz="4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2" name="Прямоугольник 1"/>
          <p:cNvSpPr/>
          <p:nvPr/>
        </p:nvSpPr>
        <p:spPr>
          <a:xfrm>
            <a:off x="340073" y="1908650"/>
            <a:ext cx="8606730" cy="1754326"/>
          </a:xfrm>
          <a:prstGeom prst="rect">
            <a:avLst/>
          </a:prstGeom>
        </p:spPr>
        <p:txBody>
          <a:bodyPr wrap="square">
            <a:spAutoFit/>
          </a:bodyPr>
          <a:lstStyle/>
          <a:p>
            <a:pPr algn="ctr"/>
            <a:r>
              <a:rPr lang="kk-KZ" sz="3600" b="1" dirty="0">
                <a:solidFill>
                  <a:srgbClr val="CC0099"/>
                </a:solidFill>
                <a:latin typeface="Times New Roman" pitchFamily="18" charset="0"/>
                <a:cs typeface="Times New Roman" pitchFamily="18" charset="0"/>
              </a:rPr>
              <a:t>Қазақстанда  «Қызыл кітаптың »   бірінші басылымы  қай жылы жарық  көрді? </a:t>
            </a:r>
            <a:endParaRPr lang="ru-RU" sz="3600" b="1" dirty="0">
              <a:solidFill>
                <a:srgbClr val="CC0099"/>
              </a:solidFill>
              <a:latin typeface="Times New Roman" pitchFamily="18" charset="0"/>
              <a:cs typeface="Times New Roman" pitchFamily="18" charset="0"/>
            </a:endParaRPr>
          </a:p>
        </p:txBody>
      </p:sp>
    </p:spTree>
    <p:extLst>
      <p:ext uri="{BB962C8B-B14F-4D97-AF65-F5344CB8AC3E}">
        <p14:creationId xmlns:p14="http://schemas.microsoft.com/office/powerpoint/2010/main" val="195221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7105"/>
                                        </p:tgtEl>
                                        <p:attrNameLst>
                                          <p:attrName>style.visibility</p:attrName>
                                        </p:attrNameLst>
                                      </p:cBhvr>
                                      <p:to>
                                        <p:strVal val="visible"/>
                                      </p:to>
                                    </p:set>
                                    <p:anim calcmode="lin" valueType="num">
                                      <p:cBhvr>
                                        <p:cTn id="7" dur="500" fill="hold"/>
                                        <p:tgtEl>
                                          <p:spTgt spid="47105"/>
                                        </p:tgtEl>
                                        <p:attrNameLst>
                                          <p:attrName>ppt_w</p:attrName>
                                        </p:attrNameLst>
                                      </p:cBhvr>
                                      <p:tavLst>
                                        <p:tav tm="0">
                                          <p:val>
                                            <p:fltVal val="0"/>
                                          </p:val>
                                        </p:tav>
                                        <p:tav tm="100000">
                                          <p:val>
                                            <p:strVal val="#ppt_w"/>
                                          </p:val>
                                        </p:tav>
                                      </p:tavLst>
                                    </p:anim>
                                    <p:anim calcmode="lin" valueType="num">
                                      <p:cBhvr>
                                        <p:cTn id="8" dur="500" fill="hold"/>
                                        <p:tgtEl>
                                          <p:spTgt spid="471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62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214813" y="3857625"/>
            <a:ext cx="642937"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5592763" y="3684588"/>
            <a:ext cx="642937"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3025775" y="5257800"/>
            <a:ext cx="642938" cy="785813"/>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849688" y="4389438"/>
            <a:ext cx="642937"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6034088" y="3576637"/>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5143500" y="3214688"/>
            <a:ext cx="642938"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4357688" y="50720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5000625" y="3714750"/>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3643313" y="50720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429000" y="4429125"/>
            <a:ext cx="642938" cy="785813"/>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000375" y="4643438"/>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a:off x="1057275" y="5453063"/>
            <a:ext cx="642938"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79"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2357438" y="4143375"/>
            <a:ext cx="642937"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4214813" y="2928938"/>
            <a:ext cx="642937"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5429250"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2778125" y="3746500"/>
            <a:ext cx="642938" cy="763588"/>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9583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988"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Лента лицом вверх 4"/>
          <p:cNvSpPr/>
          <p:nvPr/>
        </p:nvSpPr>
        <p:spPr>
          <a:xfrm>
            <a:off x="928662" y="4357694"/>
            <a:ext cx="4714908" cy="2143140"/>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kk-KZ" sz="40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20-30 м</a:t>
            </a:r>
            <a:endParaRPr lang="ru-RU" sz="4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2" name="Прямоугольник 1"/>
          <p:cNvSpPr/>
          <p:nvPr/>
        </p:nvSpPr>
        <p:spPr>
          <a:xfrm>
            <a:off x="251520" y="2132857"/>
            <a:ext cx="8352928" cy="1446550"/>
          </a:xfrm>
          <a:prstGeom prst="rect">
            <a:avLst/>
          </a:prstGeom>
        </p:spPr>
        <p:txBody>
          <a:bodyPr wrap="square">
            <a:spAutoFit/>
          </a:bodyPr>
          <a:lstStyle/>
          <a:p>
            <a:pPr algn="ctr"/>
            <a:r>
              <a:rPr lang="kk-KZ" sz="4400" b="1" i="1" dirty="0">
                <a:solidFill>
                  <a:srgbClr val="CC0099"/>
                </a:solidFill>
                <a:latin typeface="Times New Roman" pitchFamily="18" charset="0"/>
                <a:cs typeface="Times New Roman" pitchFamily="18" charset="0"/>
              </a:rPr>
              <a:t>Ламинария  балдыры қанша метр тереңдікте  өседі?</a:t>
            </a:r>
            <a:endParaRPr lang="ru-RU" sz="4400" b="1" i="1" dirty="0">
              <a:solidFill>
                <a:srgbClr val="CC0099"/>
              </a:solidFill>
              <a:latin typeface="Times New Roman" pitchFamily="18" charset="0"/>
              <a:cs typeface="Times New Roman" pitchFamily="18" charset="0"/>
            </a:endParaRPr>
          </a:p>
        </p:txBody>
      </p:sp>
    </p:spTree>
    <p:extLst>
      <p:ext uri="{BB962C8B-B14F-4D97-AF65-F5344CB8AC3E}">
        <p14:creationId xmlns:p14="http://schemas.microsoft.com/office/powerpoint/2010/main" val="164236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52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0" y="4071942"/>
            <a:ext cx="9144000" cy="707886"/>
          </a:xfrm>
          <a:prstGeom prst="rect">
            <a:avLst/>
          </a:prstGeom>
          <a:noFill/>
        </p:spPr>
        <p:txBody>
          <a:bodyPr>
            <a:spAutoFit/>
          </a:bodyPr>
          <a:lstStyle/>
          <a:p>
            <a:pPr algn="ctr" fontAlgn="auto">
              <a:spcBef>
                <a:spcPts val="0"/>
              </a:spcBef>
              <a:spcAft>
                <a:spcPts val="0"/>
              </a:spcAft>
              <a:defRPr/>
            </a:pPr>
            <a:endParaRPr lang="kk-K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Прямоугольник 2"/>
          <p:cNvSpPr/>
          <p:nvPr/>
        </p:nvSpPr>
        <p:spPr>
          <a:xfrm>
            <a:off x="611560" y="332656"/>
            <a:ext cx="7871770" cy="5139869"/>
          </a:xfrm>
          <a:prstGeom prst="rect">
            <a:avLst/>
          </a:prstGeom>
        </p:spPr>
        <p:txBody>
          <a:bodyPr wrap="square">
            <a:spAutoFit/>
          </a:bodyPr>
          <a:lstStyle/>
          <a:p>
            <a:pPr algn="ctr"/>
            <a:r>
              <a:rPr lang="kk-KZ" sz="2400" b="1" dirty="0" smtClean="0">
                <a:latin typeface="Times New Roman" pitchFamily="18" charset="0"/>
                <a:cs typeface="Times New Roman" pitchFamily="18" charset="0"/>
              </a:rPr>
              <a:t>Ойын барысы: "</a:t>
            </a:r>
            <a:r>
              <a:rPr lang="kk-KZ" sz="2400" b="1" dirty="0" smtClean="0">
                <a:latin typeface="Times New Roman" pitchFamily="18" charset="0"/>
                <a:cs typeface="Times New Roman" pitchFamily="18" charset="0"/>
              </a:rPr>
              <a:t>Кім?Не? Қайда? Қашан? " </a:t>
            </a:r>
            <a:r>
              <a:rPr lang="kk-KZ" sz="2400" b="1" dirty="0">
                <a:latin typeface="Times New Roman" pitchFamily="18" charset="0"/>
                <a:cs typeface="Times New Roman" pitchFamily="18" charset="0"/>
              </a:rPr>
              <a:t>танымдық ойыны</a:t>
            </a:r>
            <a:endParaRPr lang="ru-RU" sz="2400" dirty="0">
              <a:latin typeface="Times New Roman" pitchFamily="18" charset="0"/>
              <a:cs typeface="Times New Roman" pitchFamily="18" charset="0"/>
            </a:endParaRPr>
          </a:p>
          <a:p>
            <a:r>
              <a:rPr lang="kk-KZ" sz="2800" dirty="0">
                <a:latin typeface="Times New Roman" pitchFamily="18" charset="0"/>
                <a:cs typeface="Times New Roman" pitchFamily="18" charset="0"/>
              </a:rPr>
              <a:t>    </a:t>
            </a:r>
            <a:r>
              <a:rPr lang="kk-KZ" sz="2800" b="1" i="1" dirty="0" smtClean="0">
                <a:latin typeface="Times New Roman" pitchFamily="18" charset="0"/>
                <a:cs typeface="Times New Roman" pitchFamily="18" charset="0"/>
              </a:rPr>
              <a:t>Жүргізуші:</a:t>
            </a:r>
            <a:r>
              <a:rPr lang="kk-KZ" sz="2800" dirty="0" smtClean="0">
                <a:latin typeface="Times New Roman" pitchFamily="18" charset="0"/>
                <a:cs typeface="Times New Roman" pitchFamily="18" charset="0"/>
              </a:rPr>
              <a:t> "Біз </a:t>
            </a:r>
            <a:r>
              <a:rPr lang="kk-KZ" sz="2800" dirty="0">
                <a:latin typeface="Times New Roman" pitchFamily="18" charset="0"/>
                <a:cs typeface="Times New Roman" pitchFamily="18" charset="0"/>
              </a:rPr>
              <a:t>еліміздің болашақ азаматтарын білімдікке, сауатты да салауаттылыққа осы бастан тәрбиелеп баули білуге тиіспіз..."                                                                                   Н.Ә.Назарбаев.</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      Оқушылардың білімінің жан-жақты, ой-өрісінің кең болуына, теориялық білімдерінің тереңдете түсуіне жетелеу, өнегелі, өнерлі, білгір ұрпақ тәрбиелеу мақсатында "Жаратылыстану апталығы" аясында өткен "Кім?Қайда?Қашан?" танымдық кешінің </a:t>
            </a:r>
            <a:r>
              <a:rPr lang="kk-KZ" sz="2800" dirty="0" smtClean="0">
                <a:latin typeface="Times New Roman" pitchFamily="18" charset="0"/>
                <a:cs typeface="Times New Roman" pitchFamily="18" charset="0"/>
              </a:rPr>
              <a:t>бағдарламасы</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8771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143375" y="3857626"/>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4521200" y="3541713"/>
            <a:ext cx="642938"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5597525" y="3186113"/>
            <a:ext cx="642938" cy="785812"/>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849688" y="5246688"/>
            <a:ext cx="642937"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2357422" y="3000372"/>
            <a:ext cx="642938"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4534297" y="2504741"/>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2928938" y="5286375"/>
            <a:ext cx="642937"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3000375" y="4714875"/>
            <a:ext cx="642938"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5000625" y="3714750"/>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643563" y="4429125"/>
            <a:ext cx="642937"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429000" y="4429125"/>
            <a:ext cx="642938" cy="785813"/>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857625" y="4286250"/>
            <a:ext cx="642938"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4414838" y="4738688"/>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4051"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3214688" y="3643313"/>
            <a:ext cx="642937"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2357438" y="4143375"/>
            <a:ext cx="642937" cy="785813"/>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5429250"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3921125" y="4960938"/>
            <a:ext cx="642938"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09314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060"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Лента лицом вверх 4"/>
          <p:cNvSpPr/>
          <p:nvPr/>
        </p:nvSpPr>
        <p:spPr>
          <a:xfrm>
            <a:off x="2143108" y="4786322"/>
            <a:ext cx="3857652" cy="1714512"/>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kk-KZ" sz="48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50 жылда</a:t>
            </a:r>
            <a:endParaRPr lang="kk-KZ" sz="48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2" name="Прямоугольник 1"/>
          <p:cNvSpPr/>
          <p:nvPr/>
        </p:nvSpPr>
        <p:spPr>
          <a:xfrm>
            <a:off x="209115" y="1785889"/>
            <a:ext cx="9109645" cy="1569660"/>
          </a:xfrm>
          <a:prstGeom prst="rect">
            <a:avLst/>
          </a:prstGeom>
        </p:spPr>
        <p:txBody>
          <a:bodyPr wrap="square">
            <a:spAutoFit/>
          </a:bodyPr>
          <a:lstStyle/>
          <a:p>
            <a:pPr algn="ctr"/>
            <a:r>
              <a:rPr lang="kk-KZ" sz="4800" b="1" i="1" dirty="0">
                <a:solidFill>
                  <a:srgbClr val="CC0099"/>
                </a:solidFill>
              </a:rPr>
              <a:t>Зеравшан аршасы неше жылда жеміс береді</a:t>
            </a:r>
            <a:r>
              <a:rPr lang="kk-KZ" dirty="0">
                <a:solidFill>
                  <a:srgbClr val="CC0099"/>
                </a:solidFill>
              </a:rPr>
              <a:t>?</a:t>
            </a:r>
            <a:endParaRPr lang="ru-RU" dirty="0">
              <a:solidFill>
                <a:srgbClr val="CC0099"/>
              </a:solidFill>
            </a:endParaRPr>
          </a:p>
        </p:txBody>
      </p:sp>
    </p:spTree>
    <p:extLst>
      <p:ext uri="{BB962C8B-B14F-4D97-AF65-F5344CB8AC3E}">
        <p14:creationId xmlns:p14="http://schemas.microsoft.com/office/powerpoint/2010/main" val="787619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450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071938" y="3857625"/>
            <a:ext cx="642937"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4949825" y="4327525"/>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2811463" y="5186363"/>
            <a:ext cx="642937" cy="785812"/>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849688" y="4389438"/>
            <a:ext cx="642937"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6034088" y="3576637"/>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3143250" y="4500563"/>
            <a:ext cx="642938"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a:off x="1071563" y="5429250"/>
            <a:ext cx="642937"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3500438" y="5214938"/>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5000625" y="3714750"/>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500688" y="364331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4143375" y="5214938"/>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4572000" y="421481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4414838" y="4738688"/>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8627"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2500313" y="3714750"/>
            <a:ext cx="642937"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4000500" y="3071813"/>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5429250"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357563" y="357187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2420938" y="4389438"/>
            <a:ext cx="642937"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79614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636"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Лента лицом вверх 4"/>
          <p:cNvSpPr/>
          <p:nvPr/>
        </p:nvSpPr>
        <p:spPr>
          <a:xfrm>
            <a:off x="1428728" y="4500570"/>
            <a:ext cx="4572032" cy="2000264"/>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en-US"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60-70 </a:t>
            </a:r>
            <a:r>
              <a:rPr lang="kk-KZ" sz="36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рет</a:t>
            </a:r>
            <a:endParaRPr lang="kk-KZ" sz="36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2" name="Прямоугольник 1"/>
          <p:cNvSpPr/>
          <p:nvPr/>
        </p:nvSpPr>
        <p:spPr>
          <a:xfrm>
            <a:off x="1043608" y="1772816"/>
            <a:ext cx="6384314" cy="2308324"/>
          </a:xfrm>
          <a:prstGeom prst="rect">
            <a:avLst/>
          </a:prstGeom>
        </p:spPr>
        <p:txBody>
          <a:bodyPr wrap="square">
            <a:spAutoFit/>
          </a:bodyPr>
          <a:lstStyle/>
          <a:p>
            <a:pPr algn="ctr"/>
            <a:r>
              <a:rPr lang="kk-KZ" sz="4800" b="1" i="1" dirty="0">
                <a:solidFill>
                  <a:srgbClr val="0070C0"/>
                </a:solidFill>
              </a:rPr>
              <a:t>Жүрек минутына </a:t>
            </a:r>
            <a:r>
              <a:rPr lang="kk-KZ" sz="4800" b="1" i="1" dirty="0" smtClean="0">
                <a:solidFill>
                  <a:srgbClr val="0070C0"/>
                </a:solidFill>
              </a:rPr>
              <a:t>неше </a:t>
            </a:r>
            <a:r>
              <a:rPr lang="kk-KZ" sz="4800" b="1" i="1" dirty="0">
                <a:solidFill>
                  <a:srgbClr val="0070C0"/>
                </a:solidFill>
              </a:rPr>
              <a:t>рет соғуы қажет?</a:t>
            </a:r>
            <a:endParaRPr lang="ru-RU" sz="4800" b="1" i="1" dirty="0">
              <a:solidFill>
                <a:srgbClr val="0070C0"/>
              </a:solidFill>
            </a:endParaRPr>
          </a:p>
        </p:txBody>
      </p:sp>
    </p:spTree>
    <p:extLst>
      <p:ext uri="{BB962C8B-B14F-4D97-AF65-F5344CB8AC3E}">
        <p14:creationId xmlns:p14="http://schemas.microsoft.com/office/powerpoint/2010/main" val="136366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975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143375" y="4429126"/>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5021263" y="3827463"/>
            <a:ext cx="642937"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5311775" y="3257550"/>
            <a:ext cx="642938" cy="785813"/>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492500" y="4532313"/>
            <a:ext cx="642938"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6034088" y="3576637"/>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3286125" y="3286125"/>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4214813" y="3786188"/>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3429000" y="3857625"/>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429250" y="4572000"/>
            <a:ext cx="642938"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714750" y="5214938"/>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000375" y="4643438"/>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4200525" y="5167313"/>
            <a:ext cx="642938"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4771"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2357438" y="4286250"/>
            <a:ext cx="642937"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2714625" y="3643313"/>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857250" y="550068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3135313" y="5175250"/>
            <a:ext cx="642937" cy="763588"/>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63279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780"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Лента лицом вверх 6"/>
          <p:cNvSpPr/>
          <p:nvPr/>
        </p:nvSpPr>
        <p:spPr>
          <a:xfrm>
            <a:off x="1000100" y="4929198"/>
            <a:ext cx="4643470" cy="1571636"/>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kk-KZ"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1017 г</a:t>
            </a:r>
            <a:endParaRPr lang="kk-KZ"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430970" y="2132856"/>
            <a:ext cx="8424936" cy="1446550"/>
          </a:xfrm>
          <a:prstGeom prst="rect">
            <a:avLst/>
          </a:prstGeom>
        </p:spPr>
        <p:txBody>
          <a:bodyPr wrap="square">
            <a:spAutoFit/>
          </a:bodyPr>
          <a:lstStyle/>
          <a:p>
            <a:pPr algn="ctr"/>
            <a:r>
              <a:rPr lang="kk-KZ" sz="4400" b="1" i="1" dirty="0">
                <a:solidFill>
                  <a:srgbClr val="0070C0"/>
                </a:solidFill>
              </a:rPr>
              <a:t>И.Тургеневтің  миының  массасы қанша?</a:t>
            </a:r>
            <a:endParaRPr lang="ru-RU" sz="4400" b="1" i="1" dirty="0">
              <a:solidFill>
                <a:srgbClr val="0070C0"/>
              </a:solidFill>
            </a:endParaRPr>
          </a:p>
        </p:txBody>
      </p:sp>
    </p:spTree>
    <p:extLst>
      <p:ext uri="{BB962C8B-B14F-4D97-AF65-F5344CB8AC3E}">
        <p14:creationId xmlns:p14="http://schemas.microsoft.com/office/powerpoint/2010/main" val="145403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975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143375" y="4429126"/>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5021263" y="3827463"/>
            <a:ext cx="642937"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5311775" y="3257550"/>
            <a:ext cx="642938" cy="785813"/>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492500" y="4532313"/>
            <a:ext cx="642938"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6034088" y="3576637"/>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3286125" y="3286125"/>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4214813" y="3786188"/>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3429000" y="3857625"/>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429250" y="4572000"/>
            <a:ext cx="642938"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714750" y="5214938"/>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000375" y="4643438"/>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4200525" y="5167313"/>
            <a:ext cx="642938"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7843"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2357438" y="4286250"/>
            <a:ext cx="642937"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2714625" y="3643313"/>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5286375" y="3857625"/>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3135313" y="5175250"/>
            <a:ext cx="642937" cy="763588"/>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1398104">
            <a:off x="842963" y="5453063"/>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4752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0" y="4071942"/>
            <a:ext cx="9144000" cy="707886"/>
          </a:xfrm>
          <a:prstGeom prst="rect">
            <a:avLst/>
          </a:prstGeom>
          <a:noFill/>
        </p:spPr>
        <p:txBody>
          <a:bodyPr>
            <a:spAutoFit/>
          </a:bodyPr>
          <a:lstStyle/>
          <a:p>
            <a:pPr algn="ctr" fontAlgn="auto">
              <a:spcBef>
                <a:spcPts val="0"/>
              </a:spcBef>
              <a:spcAft>
                <a:spcPts val="0"/>
              </a:spcAft>
              <a:defRPr/>
            </a:pPr>
            <a:endParaRPr lang="kk-K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382280" y="476672"/>
            <a:ext cx="8381039" cy="6863417"/>
          </a:xfrm>
          <a:prstGeom prst="rect">
            <a:avLst/>
          </a:prstGeom>
          <a:noFill/>
        </p:spPr>
        <p:txBody>
          <a:bodyPr wrap="square" rtlCol="0">
            <a:spAutoFit/>
          </a:bodyPr>
          <a:lstStyle/>
          <a:p>
            <a:r>
              <a:rPr lang="kk-KZ" sz="2000" dirty="0" smtClean="0">
                <a:latin typeface="Times New Roman" pitchFamily="18" charset="0"/>
                <a:cs typeface="Times New Roman" pitchFamily="18" charset="0"/>
              </a:rPr>
              <a:t>Шилердің айтуы бойынша «Адам ойнайды - ол адам болған кезде және  адам болады - ойнаған кезде». </a:t>
            </a:r>
          </a:p>
          <a:p>
            <a:r>
              <a:rPr lang="kk-KZ" sz="2000" dirty="0" smtClean="0">
                <a:latin typeface="Times New Roman" pitchFamily="18" charset="0"/>
                <a:cs typeface="Times New Roman" pitchFamily="18" charset="0"/>
              </a:rPr>
              <a:t>Бүгін біздерге өз талантымыз бен эрудитімізді көрсетуге толық мүмкіндік бар.Ойынның шарты өте қарапайым, сұрақтарды мұқият тыңдап және дер кезінде жауап беру.</a:t>
            </a:r>
          </a:p>
          <a:p>
            <a:r>
              <a:rPr lang="kk-KZ" sz="2000" dirty="0" smtClean="0">
                <a:latin typeface="Times New Roman" pitchFamily="18" charset="0"/>
                <a:cs typeface="Times New Roman" pitchFamily="18" charset="0"/>
              </a:rPr>
              <a:t>Ойынды бастамас бұрын көңіл – күйімізді көтеру үшін музыкалық сәлем жолдайды. 10 сынып  Сәулетхан Марат </a:t>
            </a:r>
            <a:r>
              <a:rPr lang="kk-KZ" sz="2000" dirty="0" smtClean="0">
                <a:latin typeface="Times New Roman" pitchFamily="18" charset="0"/>
                <a:cs typeface="Times New Roman" pitchFamily="18" charset="0"/>
              </a:rPr>
              <a:t>Ән «</a:t>
            </a:r>
            <a:r>
              <a:rPr lang="kk-KZ" sz="2000" dirty="0" smtClean="0">
                <a:latin typeface="Times New Roman" pitchFamily="18" charset="0"/>
                <a:cs typeface="Times New Roman" pitchFamily="18" charset="0"/>
              </a:rPr>
              <a:t>Кім? Қайда? Қашан?» жарысқа қатысатын оқушыларды ортаға шақырамыз: </a:t>
            </a:r>
          </a:p>
          <a:p>
            <a:r>
              <a:rPr lang="kk-KZ" sz="2000" b="1" dirty="0" smtClean="0">
                <a:latin typeface="Times New Roman" pitchFamily="18" charset="0"/>
                <a:cs typeface="Times New Roman" pitchFamily="18" charset="0"/>
              </a:rPr>
              <a:t>6сынып </a:t>
            </a:r>
          </a:p>
          <a:p>
            <a:r>
              <a:rPr lang="kk-KZ" sz="2000" dirty="0" smtClean="0">
                <a:latin typeface="Times New Roman" pitchFamily="18" charset="0"/>
                <a:cs typeface="Times New Roman" pitchFamily="18" charset="0"/>
              </a:rPr>
              <a:t>Солдатхан Аян</a:t>
            </a:r>
          </a:p>
          <a:p>
            <a:r>
              <a:rPr lang="kk-KZ" sz="2000" dirty="0" smtClean="0">
                <a:latin typeface="Times New Roman" pitchFamily="18" charset="0"/>
                <a:cs typeface="Times New Roman" pitchFamily="18" charset="0"/>
              </a:rPr>
              <a:t>Берікжан Жамила                                      9-сынып</a:t>
            </a:r>
          </a:p>
          <a:p>
            <a:r>
              <a:rPr lang="kk-KZ" sz="2000" dirty="0" smtClean="0">
                <a:latin typeface="Times New Roman" pitchFamily="18" charset="0"/>
                <a:cs typeface="Times New Roman" pitchFamily="18" charset="0"/>
              </a:rPr>
              <a:t> </a:t>
            </a:r>
            <a:endParaRPr lang="kk-KZ" sz="2000"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7сынып                                                        Байкадамова Дариға</a:t>
            </a:r>
          </a:p>
          <a:p>
            <a:r>
              <a:rPr lang="kk-KZ" sz="2000" dirty="0" smtClean="0">
                <a:latin typeface="Times New Roman" pitchFamily="18" charset="0"/>
                <a:cs typeface="Times New Roman" pitchFamily="18" charset="0"/>
              </a:rPr>
              <a:t>Шабденова Нұрай                                         Дәулетбек Ақмарал</a:t>
            </a:r>
          </a:p>
          <a:p>
            <a:r>
              <a:rPr lang="kk-KZ" sz="2000" dirty="0" smtClean="0">
                <a:latin typeface="Times New Roman" pitchFamily="18" charset="0"/>
                <a:cs typeface="Times New Roman" pitchFamily="18" charset="0"/>
              </a:rPr>
              <a:t>Жорахан Нұрахмет</a:t>
            </a:r>
          </a:p>
          <a:p>
            <a:r>
              <a:rPr lang="kk-KZ" sz="2000" b="1" dirty="0" smtClean="0">
                <a:latin typeface="Times New Roman" pitchFamily="18" charset="0"/>
                <a:cs typeface="Times New Roman" pitchFamily="18" charset="0"/>
              </a:rPr>
              <a:t>8 </a:t>
            </a:r>
            <a:r>
              <a:rPr lang="kk-KZ" sz="2000" b="1" dirty="0" smtClean="0">
                <a:latin typeface="Times New Roman" pitchFamily="18" charset="0"/>
                <a:cs typeface="Times New Roman" pitchFamily="18" charset="0"/>
              </a:rPr>
              <a:t>сынып</a:t>
            </a:r>
          </a:p>
          <a:p>
            <a:r>
              <a:rPr lang="kk-KZ" sz="2000" dirty="0" smtClean="0">
                <a:latin typeface="Times New Roman" pitchFamily="18" charset="0"/>
                <a:cs typeface="Times New Roman" pitchFamily="18" charset="0"/>
              </a:rPr>
              <a:t>Мүсілім Дана</a:t>
            </a:r>
          </a:p>
          <a:p>
            <a:r>
              <a:rPr lang="kk-KZ" sz="2000" dirty="0" smtClean="0">
                <a:latin typeface="Times New Roman" pitchFamily="18" charset="0"/>
                <a:cs typeface="Times New Roman" pitchFamily="18" charset="0"/>
              </a:rPr>
              <a:t>Дайрова  Индира</a:t>
            </a:r>
            <a:endParaRPr lang="kk-KZ" sz="2000" dirty="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kk-KZ" sz="2000" dirty="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742609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2"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Лента лицом вверх 6"/>
          <p:cNvSpPr/>
          <p:nvPr/>
        </p:nvSpPr>
        <p:spPr>
          <a:xfrm>
            <a:off x="1000100" y="4071942"/>
            <a:ext cx="5429288" cy="2428892"/>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220 сүйек</a:t>
            </a:r>
            <a:endPar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179512" y="1844824"/>
            <a:ext cx="8280920" cy="830997"/>
          </a:xfrm>
          <a:prstGeom prst="rect">
            <a:avLst/>
          </a:prstGeom>
        </p:spPr>
        <p:txBody>
          <a:bodyPr wrap="square">
            <a:spAutoFit/>
          </a:bodyPr>
          <a:lstStyle/>
          <a:p>
            <a:pPr algn="ctr"/>
            <a:r>
              <a:rPr lang="kk-KZ" sz="4800" b="1" i="1" dirty="0">
                <a:solidFill>
                  <a:srgbClr val="0070C0"/>
                </a:solidFill>
              </a:rPr>
              <a:t>Адамда қанша сүйек болады</a:t>
            </a:r>
            <a:endParaRPr lang="ru-RU" sz="4800" b="1" i="1" dirty="0">
              <a:solidFill>
                <a:srgbClr val="0070C0"/>
              </a:solidFill>
            </a:endParaRPr>
          </a:p>
        </p:txBody>
      </p:sp>
    </p:spTree>
    <p:extLst>
      <p:ext uri="{BB962C8B-B14F-4D97-AF65-F5344CB8AC3E}">
        <p14:creationId xmlns:p14="http://schemas.microsoft.com/office/powerpoint/2010/main" val="2293936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4" descr="Бинго.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descr="F:\Баха ашық сабақ\Бахыт мутация\tv-bingo-mil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Рисунок 40" descr="новый-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635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214313"/>
            <a:ext cx="32861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Блок-схема: память с посл. доступом 22"/>
          <p:cNvSpPr/>
          <p:nvPr/>
        </p:nvSpPr>
        <p:spPr>
          <a:xfrm flipH="1">
            <a:off x="1928813" y="1643063"/>
            <a:ext cx="4929187" cy="4500562"/>
          </a:xfrm>
          <a:prstGeom prst="flowChartMagneticTape">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24" name="Цилиндр 23"/>
          <p:cNvSpPr/>
          <p:nvPr/>
        </p:nvSpPr>
        <p:spPr>
          <a:xfrm>
            <a:off x="5000625" y="5072063"/>
            <a:ext cx="642938"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Цилиндр 24"/>
          <p:cNvSpPr/>
          <p:nvPr/>
        </p:nvSpPr>
        <p:spPr>
          <a:xfrm rot="5400000">
            <a:off x="4143375" y="4429126"/>
            <a:ext cx="642937"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Цилиндр 25"/>
          <p:cNvSpPr/>
          <p:nvPr/>
        </p:nvSpPr>
        <p:spPr>
          <a:xfrm rot="19572946">
            <a:off x="5021263" y="3827463"/>
            <a:ext cx="642937" cy="785812"/>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Цилиндр 26"/>
          <p:cNvSpPr/>
          <p:nvPr/>
        </p:nvSpPr>
        <p:spPr>
          <a:xfrm rot="2145669">
            <a:off x="5311775" y="3257550"/>
            <a:ext cx="642938" cy="785813"/>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Цилиндр 27"/>
          <p:cNvSpPr/>
          <p:nvPr/>
        </p:nvSpPr>
        <p:spPr>
          <a:xfrm rot="12369946">
            <a:off x="3492500" y="4532313"/>
            <a:ext cx="642938" cy="763587"/>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8</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Цилиндр 28"/>
          <p:cNvSpPr/>
          <p:nvPr/>
        </p:nvSpPr>
        <p:spPr>
          <a:xfrm>
            <a:off x="5643563" y="4286250"/>
            <a:ext cx="642937" cy="785813"/>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Цилиндр 29"/>
          <p:cNvSpPr/>
          <p:nvPr/>
        </p:nvSpPr>
        <p:spPr>
          <a:xfrm rot="7088468">
            <a:off x="6034088" y="3576637"/>
            <a:ext cx="642938" cy="785813"/>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6</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Цилиндр 30"/>
          <p:cNvSpPr/>
          <p:nvPr/>
        </p:nvSpPr>
        <p:spPr>
          <a:xfrm>
            <a:off x="928688" y="5429250"/>
            <a:ext cx="642937"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Цилиндр 31"/>
          <p:cNvSpPr/>
          <p:nvPr/>
        </p:nvSpPr>
        <p:spPr>
          <a:xfrm rot="18629763">
            <a:off x="4829175" y="4392613"/>
            <a:ext cx="642938" cy="785812"/>
          </a:xfrm>
          <a:prstGeom prst="can">
            <a:avLst>
              <a:gd name="adj" fmla="val 50000"/>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Цилиндр 32"/>
          <p:cNvSpPr/>
          <p:nvPr/>
        </p:nvSpPr>
        <p:spPr>
          <a:xfrm>
            <a:off x="4214813" y="3786188"/>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9</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Цилиндр 33"/>
          <p:cNvSpPr/>
          <p:nvPr/>
        </p:nvSpPr>
        <p:spPr>
          <a:xfrm>
            <a:off x="3429000" y="3857625"/>
            <a:ext cx="642938"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Цилиндр 34"/>
          <p:cNvSpPr/>
          <p:nvPr/>
        </p:nvSpPr>
        <p:spPr>
          <a:xfrm>
            <a:off x="5429250" y="4572000"/>
            <a:ext cx="642938" cy="78581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11</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Цилиндр 35"/>
          <p:cNvSpPr/>
          <p:nvPr/>
        </p:nvSpPr>
        <p:spPr>
          <a:xfrm>
            <a:off x="3714750" y="5214938"/>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Цилиндр 36"/>
          <p:cNvSpPr/>
          <p:nvPr/>
        </p:nvSpPr>
        <p:spPr>
          <a:xfrm>
            <a:off x="3000375" y="4643438"/>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Цилиндр 37"/>
          <p:cNvSpPr/>
          <p:nvPr/>
        </p:nvSpPr>
        <p:spPr>
          <a:xfrm rot="20218117">
            <a:off x="4200525" y="5167313"/>
            <a:ext cx="642938" cy="785812"/>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699" name="Рисунок 40"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Цилиндр 19"/>
          <p:cNvSpPr/>
          <p:nvPr/>
        </p:nvSpPr>
        <p:spPr>
          <a:xfrm>
            <a:off x="5643563" y="4429125"/>
            <a:ext cx="642937" cy="785813"/>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Цилиндр 20"/>
          <p:cNvSpPr/>
          <p:nvPr/>
        </p:nvSpPr>
        <p:spPr>
          <a:xfrm>
            <a:off x="2357438" y="4286250"/>
            <a:ext cx="642937" cy="785813"/>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17</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Цилиндр 21"/>
          <p:cNvSpPr/>
          <p:nvPr/>
        </p:nvSpPr>
        <p:spPr>
          <a:xfrm>
            <a:off x="2714625" y="3643313"/>
            <a:ext cx="642938" cy="785812"/>
          </a:xfrm>
          <a:prstGeom prst="can">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Цилиндр 38"/>
          <p:cNvSpPr/>
          <p:nvPr/>
        </p:nvSpPr>
        <p:spPr>
          <a:xfrm>
            <a:off x="5429250" y="3500438"/>
            <a:ext cx="642938" cy="785812"/>
          </a:xfrm>
          <a:prstGeom prst="can">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19</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Цилиндр 39"/>
          <p:cNvSpPr/>
          <p:nvPr/>
        </p:nvSpPr>
        <p:spPr>
          <a:xfrm>
            <a:off x="3714750" y="3357563"/>
            <a:ext cx="642938" cy="785812"/>
          </a:xfrm>
          <a:prstGeom prst="can">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a:t>
            </a:r>
            <a:endPar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Цилиндр 40"/>
          <p:cNvSpPr/>
          <p:nvPr/>
        </p:nvSpPr>
        <p:spPr>
          <a:xfrm>
            <a:off x="3071813" y="4214813"/>
            <a:ext cx="642937" cy="785812"/>
          </a:xfrm>
          <a:prstGeom prst="can">
            <a:avLst>
              <a:gd name="adj" fmla="val 500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21</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Цилиндр 41"/>
          <p:cNvSpPr/>
          <p:nvPr/>
        </p:nvSpPr>
        <p:spPr>
          <a:xfrm>
            <a:off x="4643438" y="3357563"/>
            <a:ext cx="642937" cy="78581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effectLst>
                  <a:outerShdw blurRad="38100" dist="38100" dir="2700000" algn="tl">
                    <a:srgbClr val="000000">
                      <a:alpha val="43137"/>
                    </a:srgbClr>
                  </a:outerShdw>
                </a:effectLst>
                <a:latin typeface="Times New Roman" pitchFamily="18" charset="0"/>
                <a:cs typeface="Times New Roman" pitchFamily="18" charset="0"/>
              </a:rPr>
              <a:t>22</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Цилиндр 42"/>
          <p:cNvSpPr/>
          <p:nvPr/>
        </p:nvSpPr>
        <p:spPr>
          <a:xfrm rot="12369946">
            <a:off x="3135313" y="5175250"/>
            <a:ext cx="642937" cy="763588"/>
          </a:xfrm>
          <a:prstGeom prst="can">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23</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Цилиндр 43"/>
          <p:cNvSpPr/>
          <p:nvPr/>
        </p:nvSpPr>
        <p:spPr>
          <a:xfrm rot="20218117">
            <a:off x="3914775" y="4238625"/>
            <a:ext cx="642938" cy="785813"/>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24</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Цилиндр 44"/>
          <p:cNvSpPr/>
          <p:nvPr/>
        </p:nvSpPr>
        <p:spPr>
          <a:xfrm>
            <a:off x="4714875" y="4286250"/>
            <a:ext cx="642938" cy="785813"/>
          </a:xfrm>
          <a:prstGeom prst="can">
            <a:avLst>
              <a:gd name="adj" fmla="val 50000"/>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25</a:t>
            </a:r>
            <a:endParaRPr lang="ru-RU" sz="2400" b="1"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44867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Баха ашық сабақ\Бахыт мутация\tv-bingo-mill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214290"/>
            <a:ext cx="3286148" cy="1071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2708" name="Рисунок 3" descr="новый-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4643438"/>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Лента лицом вверх 4"/>
          <p:cNvSpPr/>
          <p:nvPr/>
        </p:nvSpPr>
        <p:spPr>
          <a:xfrm>
            <a:off x="1331640" y="4929198"/>
            <a:ext cx="5715040" cy="1571636"/>
          </a:xfrm>
          <a:prstGeom prst="ribbon2">
            <a:avLst>
              <a:gd name="adj1" fmla="val 9656"/>
              <a:gd name="adj2" fmla="val 72720"/>
            </a:avLst>
          </a:prstGeom>
          <a:blipFill>
            <a:blip r:embed="rId4" cstate="print">
              <a:extLst>
                <a:ext uri="{28A0092B-C50C-407E-A947-70E740481C1C}">
                  <a14:useLocalDpi xmlns:a14="http://schemas.microsoft.com/office/drawing/2010/main" val="0"/>
                </a:ext>
              </a:extLst>
            </a:blip>
            <a:tile tx="0" ty="0" sx="100000" sy="100000" flip="none" algn="tl"/>
          </a:blipFill>
          <a:effectLst>
            <a:glow rad="635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tabLst>
                <a:tab pos="180975" algn="l"/>
              </a:tabLst>
              <a:defRPr/>
            </a:pPr>
            <a:r>
              <a:rPr lang="kk-KZ" sz="44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1,5 т</a:t>
            </a:r>
            <a:endParaRPr lang="kk-KZ" sz="44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2" name="Прямоугольник 1"/>
          <p:cNvSpPr/>
          <p:nvPr/>
        </p:nvSpPr>
        <p:spPr>
          <a:xfrm>
            <a:off x="719002" y="1844824"/>
            <a:ext cx="7848871" cy="1446550"/>
          </a:xfrm>
          <a:prstGeom prst="rect">
            <a:avLst/>
          </a:prstGeom>
        </p:spPr>
        <p:txBody>
          <a:bodyPr wrap="square">
            <a:spAutoFit/>
          </a:bodyPr>
          <a:lstStyle/>
          <a:p>
            <a:pPr algn="ctr"/>
            <a:r>
              <a:rPr lang="kk-KZ" sz="4400" b="1" i="1" dirty="0">
                <a:solidFill>
                  <a:srgbClr val="0070C0"/>
                </a:solidFill>
              </a:rPr>
              <a:t>Ортан  жілік тік бағытта </a:t>
            </a:r>
            <a:r>
              <a:rPr lang="kk-KZ" sz="4400" b="1" i="1" dirty="0" smtClean="0">
                <a:solidFill>
                  <a:srgbClr val="0070C0"/>
                </a:solidFill>
              </a:rPr>
              <a:t>тұрғанда қанша </a:t>
            </a:r>
            <a:r>
              <a:rPr lang="kk-KZ" sz="4400" b="1" i="1" dirty="0">
                <a:solidFill>
                  <a:srgbClr val="0070C0"/>
                </a:solidFill>
              </a:rPr>
              <a:t>т көтереді?</a:t>
            </a:r>
            <a:endParaRPr lang="ru-RU" sz="4400" b="1" i="1" dirty="0">
              <a:solidFill>
                <a:srgbClr val="0070C0"/>
              </a:solidFill>
            </a:endParaRPr>
          </a:p>
        </p:txBody>
      </p:sp>
    </p:spTree>
    <p:extLst>
      <p:ext uri="{BB962C8B-B14F-4D97-AF65-F5344CB8AC3E}">
        <p14:creationId xmlns:p14="http://schemas.microsoft.com/office/powerpoint/2010/main" val="47133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492896"/>
            <a:ext cx="6512511" cy="1143000"/>
          </a:xfrm>
        </p:spPr>
        <p:txBody>
          <a:bodyPr/>
          <a:lstStyle/>
          <a:p>
            <a:r>
              <a:rPr lang="kk-KZ" dirty="0" smtClean="0">
                <a:solidFill>
                  <a:srgbClr val="FF0000"/>
                </a:solidFill>
                <a:latin typeface="Arial" panose="020B0604020202020204" pitchFamily="34" charset="0"/>
                <a:cs typeface="Arial" panose="020B0604020202020204" pitchFamily="34" charset="0"/>
              </a:rPr>
              <a:t>   Ғажайыптар алаңы</a:t>
            </a:r>
            <a:endParaRPr lang="kk-KZ"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47247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3" name="chimes.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8929688" cy="1600438"/>
          </a:xfrm>
          <a:prstGeom prst="rect">
            <a:avLst/>
          </a:prstGeom>
          <a:noFill/>
          <a:ln w="9525">
            <a:noFill/>
            <a:miter lim="800000"/>
            <a:headEnd/>
            <a:tailEnd/>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0" hangingPunct="0"/>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67" name="Rectangle 2"/>
          <p:cNvSpPr>
            <a:spLocks noChangeArrowheads="1"/>
          </p:cNvSpPr>
          <p:nvPr/>
        </p:nvSpPr>
        <p:spPr bwMode="auto">
          <a:xfrm>
            <a:off x="285720" y="1428736"/>
            <a:ext cx="8358214" cy="2032754"/>
          </a:xfrm>
          <a:prstGeom prst="snipRound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just"/>
            <a:r>
              <a:rPr lang="kk-KZ"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cs typeface="Times New Roman" pitchFamily="18" charset="0"/>
              </a:rPr>
              <a:t>	Медицинада ұйқы келтіретін, ауруды басатын препараттар алатын және эпилепсияның кейбір түрлерін емдейтін элемент...</a:t>
            </a:r>
          </a:p>
        </p:txBody>
      </p:sp>
      <p:sp>
        <p:nvSpPr>
          <p:cNvPr id="30" name="Прямоугольник 29"/>
          <p:cNvSpPr/>
          <p:nvPr/>
        </p:nvSpPr>
        <p:spPr>
          <a:xfrm>
            <a:off x="974723"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Прямоугольник 30"/>
          <p:cNvSpPr/>
          <p:nvPr/>
        </p:nvSpPr>
        <p:spPr>
          <a:xfrm>
            <a:off x="1766885"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 name="Прямоугольник 31"/>
          <p:cNvSpPr/>
          <p:nvPr/>
        </p:nvSpPr>
        <p:spPr>
          <a:xfrm>
            <a:off x="2559048"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Прямоугольник 32"/>
          <p:cNvSpPr/>
          <p:nvPr/>
        </p:nvSpPr>
        <p:spPr>
          <a:xfrm>
            <a:off x="3351210"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Прямоугольник 33"/>
          <p:cNvSpPr/>
          <p:nvPr/>
        </p:nvSpPr>
        <p:spPr>
          <a:xfrm>
            <a:off x="4143373"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5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a:t>
            </a:r>
            <a:endParaRPr lang="ru-RU"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 name="Прямоугольник 34"/>
          <p:cNvSpPr/>
          <p:nvPr/>
        </p:nvSpPr>
        <p:spPr>
          <a:xfrm>
            <a:off x="4935535"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Прямоугольник 35"/>
          <p:cNvSpPr/>
          <p:nvPr/>
        </p:nvSpPr>
        <p:spPr>
          <a:xfrm>
            <a:off x="5727698"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9" name="Прямоугольник 38"/>
          <p:cNvSpPr/>
          <p:nvPr/>
        </p:nvSpPr>
        <p:spPr>
          <a:xfrm>
            <a:off x="1000100"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Прямоугольник 39"/>
          <p:cNvSpPr/>
          <p:nvPr/>
        </p:nvSpPr>
        <p:spPr>
          <a:xfrm>
            <a:off x="1785918"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Прямоугольник 40"/>
          <p:cNvSpPr/>
          <p:nvPr/>
        </p:nvSpPr>
        <p:spPr>
          <a:xfrm>
            <a:off x="2571736"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2" name="Прямоугольник 41"/>
          <p:cNvSpPr/>
          <p:nvPr/>
        </p:nvSpPr>
        <p:spPr>
          <a:xfrm>
            <a:off x="3357554"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3" name="Прямоугольник 42"/>
          <p:cNvSpPr/>
          <p:nvPr/>
        </p:nvSpPr>
        <p:spPr>
          <a:xfrm>
            <a:off x="4143372"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4" name="Прямоугольник 43"/>
          <p:cNvSpPr/>
          <p:nvPr/>
        </p:nvSpPr>
        <p:spPr>
          <a:xfrm>
            <a:off x="5000628" y="5072074"/>
            <a:ext cx="792163"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5" name="Прямоугольник 44"/>
          <p:cNvSpPr/>
          <p:nvPr/>
        </p:nvSpPr>
        <p:spPr>
          <a:xfrm>
            <a:off x="5786446" y="5072074"/>
            <a:ext cx="792162" cy="7921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cstate="print"/>
          <a:stretch>
            <a:fillRect/>
          </a:stretch>
        </p:blipFill>
        <p:spPr>
          <a:xfrm>
            <a:off x="7176188" y="5333315"/>
            <a:ext cx="824835" cy="82483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1000"/>
                                        <p:tgtEl>
                                          <p:spTgt spid="40"/>
                                        </p:tgtEl>
                                      </p:cBhvr>
                                    </p:animEffect>
                                    <p:set>
                                      <p:cBhvr>
                                        <p:cTn id="1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1000"/>
                                        <p:tgtEl>
                                          <p:spTgt spid="41"/>
                                        </p:tgtEl>
                                      </p:cBhvr>
                                    </p:animEffect>
                                    <p:set>
                                      <p:cBhvr>
                                        <p:cTn id="1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1000"/>
                                        <p:tgtEl>
                                          <p:spTgt spid="42"/>
                                        </p:tgtEl>
                                      </p:cBhvr>
                                    </p:animEffect>
                                    <p:set>
                                      <p:cBhvr>
                                        <p:cTn id="25"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1000"/>
                                        <p:tgtEl>
                                          <p:spTgt spid="43"/>
                                        </p:tgtEl>
                                      </p:cBhvr>
                                    </p:animEffect>
                                    <p:set>
                                      <p:cBhvr>
                                        <p:cTn id="31"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1000"/>
                                        <p:tgtEl>
                                          <p:spTgt spid="45"/>
                                        </p:tgtEl>
                                      </p:cBhvr>
                                    </p:animEffect>
                                    <p:set>
                                      <p:cBhvr>
                                        <p:cTn id="3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1000"/>
                                        <p:tgtEl>
                                          <p:spTgt spid="44"/>
                                        </p:tgtEl>
                                      </p:cBhvr>
                                    </p:animEffect>
                                    <p:set>
                                      <p:cBhvr>
                                        <p:cTn id="4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57781" fill="hold"/>
                                        <p:tgtEl>
                                          <p:spTgt spid="2"/>
                                        </p:tgtEl>
                                      </p:cBhvr>
                                    </p:cmd>
                                  </p:childTnLst>
                                </p:cTn>
                              </p:par>
                            </p:childTnLst>
                          </p:cTn>
                        </p:par>
                      </p:childTnLst>
                    </p:cTn>
                  </p:par>
                </p:childTnLst>
              </p:cTn>
              <p:nextCondLst>
                <p:cond evt="onClick" delay="0">
                  <p:tgtEl>
                    <p:spTgt spid="2"/>
                  </p:tgtEl>
                </p:cond>
              </p:nextCondLst>
            </p:seq>
            <p:video>
              <p:cMediaNode vol="80000">
                <p:cTn id="49" fill="hold" display="0">
                  <p:stCondLst>
                    <p:cond delay="indefinite"/>
                  </p:stCondLst>
                  <p:endCondLst>
                    <p:cond evt="onStopAudio" delay="0">
                      <p:tgtEl>
                        <p:sldTgt/>
                      </p:tgtEl>
                    </p:cond>
                  </p:endCondLst>
                </p:cTn>
                <p:tgtEl>
                  <p:spTgt spid="2"/>
                </p:tgtEl>
              </p:cMediaNode>
            </p:video>
          </p:childTnLst>
        </p:cTn>
      </p:par>
    </p:tnLst>
    <p:bldLst>
      <p:bldP spid="39" grpId="0" animBg="1"/>
      <p:bldP spid="40" grpId="0" animBg="1"/>
      <p:bldP spid="41" grpId="0" animBg="1"/>
      <p:bldP spid="42" grpId="0" animBg="1"/>
      <p:bldP spid="43" grpId="0" animBg="1"/>
      <p:bldP spid="44" grpId="0" animBg="1"/>
      <p:bldP spid="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t="-100000" r="-100000"/>
        </a:grad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214290"/>
            <a:ext cx="8929688" cy="1600201"/>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0" hangingPunct="0"/>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9" name="Rectangle 2"/>
          <p:cNvSpPr>
            <a:spLocks noChangeArrowheads="1"/>
          </p:cNvSpPr>
          <p:nvPr/>
        </p:nvSpPr>
        <p:spPr bwMode="auto">
          <a:xfrm>
            <a:off x="428596" y="1571612"/>
            <a:ext cx="8358246" cy="661154"/>
          </a:xfrm>
          <a:prstGeom prst="snip2Diag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marL="0" lvl="1" algn="just">
              <a:tabLst>
                <a:tab pos="363538" algn="l"/>
              </a:tabLst>
            </a:pPr>
            <a:r>
              <a:rPr lang="kk-KZ"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rPr>
              <a:t>                Сутегіні ашқан қай ғалым</a:t>
            </a:r>
            <a:r>
              <a:rPr lang="ru-RU"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rPr>
              <a:t>.</a:t>
            </a:r>
            <a:endParaRPr lang="ru-RU"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alatino Linotype" pitchFamily="18" charset="0"/>
            </a:endParaRPr>
          </a:p>
        </p:txBody>
      </p:sp>
      <p:sp>
        <p:nvSpPr>
          <p:cNvPr id="4" name="Прямоугольник 3"/>
          <p:cNvSpPr/>
          <p:nvPr/>
        </p:nvSpPr>
        <p:spPr>
          <a:xfrm>
            <a:off x="1500166"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571472"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2428860"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3357554"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4286248"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65" name="TextBox 8"/>
          <p:cNvSpPr txBox="1">
            <a:spLocks noChangeArrowheads="1"/>
          </p:cNvSpPr>
          <p:nvPr/>
        </p:nvSpPr>
        <p:spPr bwMode="auto">
          <a:xfrm>
            <a:off x="571501" y="4000504"/>
            <a:ext cx="870652"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К</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466" name="TextBox 9"/>
          <p:cNvSpPr txBox="1">
            <a:spLocks noChangeArrowheads="1"/>
          </p:cNvSpPr>
          <p:nvPr/>
        </p:nvSpPr>
        <p:spPr bwMode="auto">
          <a:xfrm>
            <a:off x="1571604" y="4000504"/>
            <a:ext cx="942088"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А</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467" name="TextBox 10"/>
          <p:cNvSpPr txBox="1">
            <a:spLocks noChangeArrowheads="1"/>
          </p:cNvSpPr>
          <p:nvPr/>
        </p:nvSpPr>
        <p:spPr bwMode="auto">
          <a:xfrm>
            <a:off x="2500298" y="4000504"/>
            <a:ext cx="857256"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В</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2" name="Прямоугольник 11"/>
          <p:cNvSpPr/>
          <p:nvPr/>
        </p:nvSpPr>
        <p:spPr>
          <a:xfrm>
            <a:off x="571472"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Прямоугольник 12"/>
          <p:cNvSpPr/>
          <p:nvPr/>
        </p:nvSpPr>
        <p:spPr>
          <a:xfrm>
            <a:off x="1500166"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70" name="TextBox 14"/>
          <p:cNvSpPr txBox="1">
            <a:spLocks noChangeArrowheads="1"/>
          </p:cNvSpPr>
          <p:nvPr/>
        </p:nvSpPr>
        <p:spPr bwMode="auto">
          <a:xfrm>
            <a:off x="3357554" y="4000504"/>
            <a:ext cx="928694"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Е</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471" name="TextBox 15"/>
          <p:cNvSpPr txBox="1">
            <a:spLocks noChangeArrowheads="1"/>
          </p:cNvSpPr>
          <p:nvPr/>
        </p:nvSpPr>
        <p:spPr bwMode="auto">
          <a:xfrm>
            <a:off x="4357686" y="4000504"/>
            <a:ext cx="928694"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Н</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7" name="Прямоугольник 16"/>
          <p:cNvSpPr/>
          <p:nvPr/>
        </p:nvSpPr>
        <p:spPr>
          <a:xfrm>
            <a:off x="3357554"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Прямоугольник 17"/>
          <p:cNvSpPr/>
          <p:nvPr/>
        </p:nvSpPr>
        <p:spPr>
          <a:xfrm>
            <a:off x="6143636"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Прямоугольник 18"/>
          <p:cNvSpPr/>
          <p:nvPr/>
        </p:nvSpPr>
        <p:spPr>
          <a:xfrm>
            <a:off x="5214942" y="4139991"/>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75" name="TextBox 19"/>
          <p:cNvSpPr txBox="1">
            <a:spLocks noChangeArrowheads="1"/>
          </p:cNvSpPr>
          <p:nvPr/>
        </p:nvSpPr>
        <p:spPr bwMode="auto">
          <a:xfrm>
            <a:off x="5214942" y="4000504"/>
            <a:ext cx="928694"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Д</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476" name="TextBox 20"/>
          <p:cNvSpPr txBox="1">
            <a:spLocks noChangeArrowheads="1"/>
          </p:cNvSpPr>
          <p:nvPr/>
        </p:nvSpPr>
        <p:spPr bwMode="auto">
          <a:xfrm>
            <a:off x="6215074" y="4000504"/>
            <a:ext cx="928694"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И</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2" name="Прямоугольник 21"/>
          <p:cNvSpPr/>
          <p:nvPr/>
        </p:nvSpPr>
        <p:spPr>
          <a:xfrm>
            <a:off x="2428860"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Прямоугольник 13"/>
          <p:cNvSpPr/>
          <p:nvPr/>
        </p:nvSpPr>
        <p:spPr>
          <a:xfrm>
            <a:off x="4286248"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Прямоугольник 22"/>
          <p:cNvSpPr/>
          <p:nvPr/>
        </p:nvSpPr>
        <p:spPr>
          <a:xfrm>
            <a:off x="5214942"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Прямоугольник 23"/>
          <p:cNvSpPr/>
          <p:nvPr/>
        </p:nvSpPr>
        <p:spPr>
          <a:xfrm>
            <a:off x="6143636"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5"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cstate="print"/>
          <a:stretch>
            <a:fillRect/>
          </a:stretch>
        </p:blipFill>
        <p:spPr>
          <a:xfrm>
            <a:off x="6929454" y="5614490"/>
            <a:ext cx="857256" cy="857256"/>
          </a:xfrm>
          <a:prstGeom prst="rect">
            <a:avLst/>
          </a:prstGeom>
        </p:spPr>
      </p:pic>
      <p:sp>
        <p:nvSpPr>
          <p:cNvPr id="26" name="Прямоугольник 25"/>
          <p:cNvSpPr/>
          <p:nvPr/>
        </p:nvSpPr>
        <p:spPr>
          <a:xfrm>
            <a:off x="7072330"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TextBox 20"/>
          <p:cNvSpPr txBox="1">
            <a:spLocks noChangeArrowheads="1"/>
          </p:cNvSpPr>
          <p:nvPr/>
        </p:nvSpPr>
        <p:spPr bwMode="auto">
          <a:xfrm>
            <a:off x="7072330" y="4000504"/>
            <a:ext cx="928694" cy="98488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5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Ш</a:t>
            </a:r>
            <a:endParaRPr lang="ru-RU" sz="5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8" name="Прямоугольник 27"/>
          <p:cNvSpPr/>
          <p:nvPr/>
        </p:nvSpPr>
        <p:spPr>
          <a:xfrm>
            <a:off x="7072330" y="4143380"/>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strVal val="ppt_w*0.05"/>
                                          </p:val>
                                        </p:tav>
                                      </p:tavLst>
                                    </p:anim>
                                    <p:anim calcmode="lin" valueType="num">
                                      <p:cBhvr>
                                        <p:cTn id="7" dur="500"/>
                                        <p:tgtEl>
                                          <p:spTgt spid="12"/>
                                        </p:tgtEl>
                                        <p:attrNameLst>
                                          <p:attrName>ppt_h</p:attrName>
                                        </p:attrNameLst>
                                      </p:cBhvr>
                                      <p:tavLst>
                                        <p:tav tm="0">
                                          <p:val>
                                            <p:strVal val="ppt_h"/>
                                          </p:val>
                                        </p:tav>
                                        <p:tav tm="100000">
                                          <p:val>
                                            <p:strVal val="ppt_h"/>
                                          </p:val>
                                        </p:tav>
                                      </p:tavLst>
                                    </p:anim>
                                    <p:anim calcmode="lin" valueType="num">
                                      <p:cBhvr>
                                        <p:cTn id="8" dur="500"/>
                                        <p:tgtEl>
                                          <p:spTgt spid="12"/>
                                        </p:tgtEl>
                                        <p:attrNameLst>
                                          <p:attrName>ppt_x</p:attrName>
                                        </p:attrNameLst>
                                      </p:cBhvr>
                                      <p:tavLst>
                                        <p:tav tm="0">
                                          <p:val>
                                            <p:strVal val="ppt_x"/>
                                          </p:val>
                                        </p:tav>
                                        <p:tav tm="100000">
                                          <p:val>
                                            <p:strVal val="ppt_x-.2"/>
                                          </p:val>
                                        </p:tav>
                                      </p:tavLst>
                                    </p:anim>
                                    <p:anim calcmode="lin" valueType="num">
                                      <p:cBhvr>
                                        <p:cTn id="9" dur="500"/>
                                        <p:tgtEl>
                                          <p:spTgt spid="12"/>
                                        </p:tgtEl>
                                        <p:attrNameLst>
                                          <p:attrName>ppt_y</p:attrName>
                                        </p:attrNameLst>
                                      </p:cBhvr>
                                      <p:tavLst>
                                        <p:tav tm="0">
                                          <p:val>
                                            <p:strVal val="ppt_y"/>
                                          </p:val>
                                        </p:tav>
                                        <p:tav tm="100000">
                                          <p:val>
                                            <p:strVal val="ppt_y"/>
                                          </p:val>
                                        </p:tav>
                                      </p:tavLst>
                                    </p:anim>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54" presetClass="exit" presetSubtype="0" decel="100000" fill="hold" grpId="0" nodeType="clickEffect">
                                  <p:stCondLst>
                                    <p:cond delay="0"/>
                                  </p:stCondLst>
                                  <p:childTnLst>
                                    <p:anim calcmode="lin" valueType="num">
                                      <p:cBhvr>
                                        <p:cTn id="16" dur="500"/>
                                        <p:tgtEl>
                                          <p:spTgt spid="13"/>
                                        </p:tgtEl>
                                        <p:attrNameLst>
                                          <p:attrName>ppt_w</p:attrName>
                                        </p:attrNameLst>
                                      </p:cBhvr>
                                      <p:tavLst>
                                        <p:tav tm="0">
                                          <p:val>
                                            <p:strVal val="ppt_w"/>
                                          </p:val>
                                        </p:tav>
                                        <p:tav tm="100000">
                                          <p:val>
                                            <p:strVal val="ppt_w*0.05"/>
                                          </p:val>
                                        </p:tav>
                                      </p:tavLst>
                                    </p:anim>
                                    <p:anim calcmode="lin" valueType="num">
                                      <p:cBhvr>
                                        <p:cTn id="17" dur="500"/>
                                        <p:tgtEl>
                                          <p:spTgt spid="13"/>
                                        </p:tgtEl>
                                        <p:attrNameLst>
                                          <p:attrName>ppt_h</p:attrName>
                                        </p:attrNameLst>
                                      </p:cBhvr>
                                      <p:tavLst>
                                        <p:tav tm="0">
                                          <p:val>
                                            <p:strVal val="ppt_h"/>
                                          </p:val>
                                        </p:tav>
                                        <p:tav tm="100000">
                                          <p:val>
                                            <p:strVal val="ppt_h"/>
                                          </p:val>
                                        </p:tav>
                                      </p:tavLst>
                                    </p:anim>
                                    <p:anim calcmode="lin" valueType="num">
                                      <p:cBhvr>
                                        <p:cTn id="18" dur="500"/>
                                        <p:tgtEl>
                                          <p:spTgt spid="13"/>
                                        </p:tgtEl>
                                        <p:attrNameLst>
                                          <p:attrName>ppt_x</p:attrName>
                                        </p:attrNameLst>
                                      </p:cBhvr>
                                      <p:tavLst>
                                        <p:tav tm="0">
                                          <p:val>
                                            <p:strVal val="ppt_x"/>
                                          </p:val>
                                        </p:tav>
                                        <p:tav tm="100000">
                                          <p:val>
                                            <p:strVal val="ppt_x-.2"/>
                                          </p:val>
                                        </p:tav>
                                      </p:tavLst>
                                    </p:anim>
                                    <p:anim calcmode="lin" valueType="num">
                                      <p:cBhvr>
                                        <p:cTn id="19" dur="500"/>
                                        <p:tgtEl>
                                          <p:spTgt spid="13"/>
                                        </p:tgtEl>
                                        <p:attrNameLst>
                                          <p:attrName>ppt_y</p:attrName>
                                        </p:attrNameLst>
                                      </p:cBhvr>
                                      <p:tavLst>
                                        <p:tav tm="0">
                                          <p:val>
                                            <p:strVal val="ppt_y"/>
                                          </p:val>
                                        </p:tav>
                                        <p:tav tm="100000">
                                          <p:val>
                                            <p:strVal val="ppt_y"/>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54" presetClass="exit" presetSubtype="0" decel="100000" fill="hold" grpId="0" nodeType="clickEffect">
                                  <p:stCondLst>
                                    <p:cond delay="0"/>
                                  </p:stCondLst>
                                  <p:childTnLst>
                                    <p:anim calcmode="lin" valueType="num">
                                      <p:cBhvr>
                                        <p:cTn id="26" dur="500"/>
                                        <p:tgtEl>
                                          <p:spTgt spid="14"/>
                                        </p:tgtEl>
                                        <p:attrNameLst>
                                          <p:attrName>ppt_w</p:attrName>
                                        </p:attrNameLst>
                                      </p:cBhvr>
                                      <p:tavLst>
                                        <p:tav tm="0">
                                          <p:val>
                                            <p:strVal val="ppt_w"/>
                                          </p:val>
                                        </p:tav>
                                        <p:tav tm="100000">
                                          <p:val>
                                            <p:strVal val="ppt_w*0.05"/>
                                          </p:val>
                                        </p:tav>
                                      </p:tavLst>
                                    </p:anim>
                                    <p:anim calcmode="lin" valueType="num">
                                      <p:cBhvr>
                                        <p:cTn id="27" dur="500"/>
                                        <p:tgtEl>
                                          <p:spTgt spid="14"/>
                                        </p:tgtEl>
                                        <p:attrNameLst>
                                          <p:attrName>ppt_h</p:attrName>
                                        </p:attrNameLst>
                                      </p:cBhvr>
                                      <p:tavLst>
                                        <p:tav tm="0">
                                          <p:val>
                                            <p:strVal val="ppt_h"/>
                                          </p:val>
                                        </p:tav>
                                        <p:tav tm="100000">
                                          <p:val>
                                            <p:strVal val="ppt_h"/>
                                          </p:val>
                                        </p:tav>
                                      </p:tavLst>
                                    </p:anim>
                                    <p:anim calcmode="lin" valueType="num">
                                      <p:cBhvr>
                                        <p:cTn id="28" dur="500"/>
                                        <p:tgtEl>
                                          <p:spTgt spid="14"/>
                                        </p:tgtEl>
                                        <p:attrNameLst>
                                          <p:attrName>ppt_x</p:attrName>
                                        </p:attrNameLst>
                                      </p:cBhvr>
                                      <p:tavLst>
                                        <p:tav tm="0">
                                          <p:val>
                                            <p:strVal val="ppt_x"/>
                                          </p:val>
                                        </p:tav>
                                        <p:tav tm="100000">
                                          <p:val>
                                            <p:strVal val="ppt_x-.2"/>
                                          </p:val>
                                        </p:tav>
                                      </p:tavLst>
                                    </p:anim>
                                    <p:anim calcmode="lin" valueType="num">
                                      <p:cBhvr>
                                        <p:cTn id="29" dur="500"/>
                                        <p:tgtEl>
                                          <p:spTgt spid="14"/>
                                        </p:tgtEl>
                                        <p:attrNameLst>
                                          <p:attrName>ppt_y</p:attrName>
                                        </p:attrNameLst>
                                      </p:cBhvr>
                                      <p:tavLst>
                                        <p:tav tm="0">
                                          <p:val>
                                            <p:strVal val="ppt_y"/>
                                          </p:val>
                                        </p:tav>
                                        <p:tav tm="100000">
                                          <p:val>
                                            <p:strVal val="ppt_y"/>
                                          </p:val>
                                        </p:tav>
                                      </p:tavLst>
                                    </p:anim>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54" presetClass="exit" presetSubtype="0" decel="100000" fill="hold" grpId="0" nodeType="clickEffect">
                                  <p:stCondLst>
                                    <p:cond delay="0"/>
                                  </p:stCondLst>
                                  <p:childTnLst>
                                    <p:anim calcmode="lin" valueType="num">
                                      <p:cBhvr>
                                        <p:cTn id="36" dur="500"/>
                                        <p:tgtEl>
                                          <p:spTgt spid="17"/>
                                        </p:tgtEl>
                                        <p:attrNameLst>
                                          <p:attrName>ppt_w</p:attrName>
                                        </p:attrNameLst>
                                      </p:cBhvr>
                                      <p:tavLst>
                                        <p:tav tm="0">
                                          <p:val>
                                            <p:strVal val="ppt_w"/>
                                          </p:val>
                                        </p:tav>
                                        <p:tav tm="100000">
                                          <p:val>
                                            <p:strVal val="ppt_w*0.05"/>
                                          </p:val>
                                        </p:tav>
                                      </p:tavLst>
                                    </p:anim>
                                    <p:anim calcmode="lin" valueType="num">
                                      <p:cBhvr>
                                        <p:cTn id="37" dur="500"/>
                                        <p:tgtEl>
                                          <p:spTgt spid="17"/>
                                        </p:tgtEl>
                                        <p:attrNameLst>
                                          <p:attrName>ppt_h</p:attrName>
                                        </p:attrNameLst>
                                      </p:cBhvr>
                                      <p:tavLst>
                                        <p:tav tm="0">
                                          <p:val>
                                            <p:strVal val="ppt_h"/>
                                          </p:val>
                                        </p:tav>
                                        <p:tav tm="100000">
                                          <p:val>
                                            <p:strVal val="ppt_h"/>
                                          </p:val>
                                        </p:tav>
                                      </p:tavLst>
                                    </p:anim>
                                    <p:anim calcmode="lin" valueType="num">
                                      <p:cBhvr>
                                        <p:cTn id="38" dur="500"/>
                                        <p:tgtEl>
                                          <p:spTgt spid="17"/>
                                        </p:tgtEl>
                                        <p:attrNameLst>
                                          <p:attrName>ppt_x</p:attrName>
                                        </p:attrNameLst>
                                      </p:cBhvr>
                                      <p:tavLst>
                                        <p:tav tm="0">
                                          <p:val>
                                            <p:strVal val="ppt_x"/>
                                          </p:val>
                                        </p:tav>
                                        <p:tav tm="100000">
                                          <p:val>
                                            <p:strVal val="ppt_x-.2"/>
                                          </p:val>
                                        </p:tav>
                                      </p:tavLst>
                                    </p:anim>
                                    <p:anim calcmode="lin" valueType="num">
                                      <p:cBhvr>
                                        <p:cTn id="39" dur="500"/>
                                        <p:tgtEl>
                                          <p:spTgt spid="17"/>
                                        </p:tgtEl>
                                        <p:attrNameLst>
                                          <p:attrName>ppt_y</p:attrName>
                                        </p:attrNameLst>
                                      </p:cBhvr>
                                      <p:tavLst>
                                        <p:tav tm="0">
                                          <p:val>
                                            <p:strVal val="ppt_y"/>
                                          </p:val>
                                        </p:tav>
                                        <p:tav tm="100000">
                                          <p:val>
                                            <p:strVal val="ppt_y"/>
                                          </p:val>
                                        </p:tav>
                                      </p:tavLst>
                                    </p:anim>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54" presetClass="exit" presetSubtype="0" decel="100000" fill="hold" grpId="0" nodeType="clickEffect">
                                  <p:stCondLst>
                                    <p:cond delay="0"/>
                                  </p:stCondLst>
                                  <p:childTnLst>
                                    <p:anim calcmode="lin" valueType="num">
                                      <p:cBhvr>
                                        <p:cTn id="46" dur="500"/>
                                        <p:tgtEl>
                                          <p:spTgt spid="18"/>
                                        </p:tgtEl>
                                        <p:attrNameLst>
                                          <p:attrName>ppt_w</p:attrName>
                                        </p:attrNameLst>
                                      </p:cBhvr>
                                      <p:tavLst>
                                        <p:tav tm="0">
                                          <p:val>
                                            <p:strVal val="ppt_w"/>
                                          </p:val>
                                        </p:tav>
                                        <p:tav tm="100000">
                                          <p:val>
                                            <p:strVal val="ppt_w*0.05"/>
                                          </p:val>
                                        </p:tav>
                                      </p:tavLst>
                                    </p:anim>
                                    <p:anim calcmode="lin" valueType="num">
                                      <p:cBhvr>
                                        <p:cTn id="47" dur="500"/>
                                        <p:tgtEl>
                                          <p:spTgt spid="18"/>
                                        </p:tgtEl>
                                        <p:attrNameLst>
                                          <p:attrName>ppt_h</p:attrName>
                                        </p:attrNameLst>
                                      </p:cBhvr>
                                      <p:tavLst>
                                        <p:tav tm="0">
                                          <p:val>
                                            <p:strVal val="ppt_h"/>
                                          </p:val>
                                        </p:tav>
                                        <p:tav tm="100000">
                                          <p:val>
                                            <p:strVal val="ppt_h"/>
                                          </p:val>
                                        </p:tav>
                                      </p:tavLst>
                                    </p:anim>
                                    <p:anim calcmode="lin" valueType="num">
                                      <p:cBhvr>
                                        <p:cTn id="48" dur="500"/>
                                        <p:tgtEl>
                                          <p:spTgt spid="18"/>
                                        </p:tgtEl>
                                        <p:attrNameLst>
                                          <p:attrName>ppt_x</p:attrName>
                                        </p:attrNameLst>
                                      </p:cBhvr>
                                      <p:tavLst>
                                        <p:tav tm="0">
                                          <p:val>
                                            <p:strVal val="ppt_x"/>
                                          </p:val>
                                        </p:tav>
                                        <p:tav tm="100000">
                                          <p:val>
                                            <p:strVal val="ppt_x-.2"/>
                                          </p:val>
                                        </p:tav>
                                      </p:tavLst>
                                    </p:anim>
                                    <p:anim calcmode="lin" valueType="num">
                                      <p:cBhvr>
                                        <p:cTn id="49" dur="500"/>
                                        <p:tgtEl>
                                          <p:spTgt spid="18"/>
                                        </p:tgtEl>
                                        <p:attrNameLst>
                                          <p:attrName>ppt_y</p:attrName>
                                        </p:attrNameLst>
                                      </p:cBhvr>
                                      <p:tavLst>
                                        <p:tav tm="0">
                                          <p:val>
                                            <p:strVal val="ppt_y"/>
                                          </p:val>
                                        </p:tav>
                                        <p:tav tm="100000">
                                          <p:val>
                                            <p:strVal val="ppt_y"/>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500"/>
                                        <p:tgtEl>
                                          <p:spTgt spid="19"/>
                                        </p:tgtEl>
                                        <p:attrNameLst>
                                          <p:attrName>ppt_w</p:attrName>
                                        </p:attrNameLst>
                                      </p:cBhvr>
                                      <p:tavLst>
                                        <p:tav tm="0">
                                          <p:val>
                                            <p:strVal val="ppt_w"/>
                                          </p:val>
                                        </p:tav>
                                        <p:tav tm="100000">
                                          <p:val>
                                            <p:strVal val="ppt_w*0.05"/>
                                          </p:val>
                                        </p:tav>
                                      </p:tavLst>
                                    </p:anim>
                                    <p:anim calcmode="lin" valueType="num">
                                      <p:cBhvr>
                                        <p:cTn id="57" dur="500"/>
                                        <p:tgtEl>
                                          <p:spTgt spid="19"/>
                                        </p:tgtEl>
                                        <p:attrNameLst>
                                          <p:attrName>ppt_h</p:attrName>
                                        </p:attrNameLst>
                                      </p:cBhvr>
                                      <p:tavLst>
                                        <p:tav tm="0">
                                          <p:val>
                                            <p:strVal val="ppt_h"/>
                                          </p:val>
                                        </p:tav>
                                        <p:tav tm="100000">
                                          <p:val>
                                            <p:strVal val="ppt_h"/>
                                          </p:val>
                                        </p:tav>
                                      </p:tavLst>
                                    </p:anim>
                                    <p:anim calcmode="lin" valueType="num">
                                      <p:cBhvr>
                                        <p:cTn id="58" dur="500"/>
                                        <p:tgtEl>
                                          <p:spTgt spid="19"/>
                                        </p:tgtEl>
                                        <p:attrNameLst>
                                          <p:attrName>ppt_x</p:attrName>
                                        </p:attrNameLst>
                                      </p:cBhvr>
                                      <p:tavLst>
                                        <p:tav tm="0">
                                          <p:val>
                                            <p:strVal val="ppt_x"/>
                                          </p:val>
                                        </p:tav>
                                        <p:tav tm="100000">
                                          <p:val>
                                            <p:strVal val="ppt_x-.2"/>
                                          </p:val>
                                        </p:tav>
                                      </p:tavLst>
                                    </p:anim>
                                    <p:anim calcmode="lin" valueType="num">
                                      <p:cBhvr>
                                        <p:cTn id="59" dur="500"/>
                                        <p:tgtEl>
                                          <p:spTgt spid="19"/>
                                        </p:tgtEl>
                                        <p:attrNameLst>
                                          <p:attrName>ppt_y</p:attrName>
                                        </p:attrNameLst>
                                      </p:cBhvr>
                                      <p:tavLst>
                                        <p:tav tm="0">
                                          <p:val>
                                            <p:strVal val="ppt_y"/>
                                          </p:val>
                                        </p:tav>
                                        <p:tav tm="100000">
                                          <p:val>
                                            <p:strVal val="ppt_y"/>
                                          </p:val>
                                        </p:tav>
                                      </p:tavLst>
                                    </p:anim>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54" presetClass="exit" presetSubtype="0" decel="100000" fill="hold" grpId="0" nodeType="clickEffect">
                                  <p:stCondLst>
                                    <p:cond delay="0"/>
                                  </p:stCondLst>
                                  <p:childTnLst>
                                    <p:anim calcmode="lin" valueType="num">
                                      <p:cBhvr>
                                        <p:cTn id="66" dur="500"/>
                                        <p:tgtEl>
                                          <p:spTgt spid="22"/>
                                        </p:tgtEl>
                                        <p:attrNameLst>
                                          <p:attrName>ppt_w</p:attrName>
                                        </p:attrNameLst>
                                      </p:cBhvr>
                                      <p:tavLst>
                                        <p:tav tm="0">
                                          <p:val>
                                            <p:strVal val="ppt_w"/>
                                          </p:val>
                                        </p:tav>
                                        <p:tav tm="100000">
                                          <p:val>
                                            <p:strVal val="ppt_w*0.05"/>
                                          </p:val>
                                        </p:tav>
                                      </p:tavLst>
                                    </p:anim>
                                    <p:anim calcmode="lin" valueType="num">
                                      <p:cBhvr>
                                        <p:cTn id="67" dur="500"/>
                                        <p:tgtEl>
                                          <p:spTgt spid="22"/>
                                        </p:tgtEl>
                                        <p:attrNameLst>
                                          <p:attrName>ppt_h</p:attrName>
                                        </p:attrNameLst>
                                      </p:cBhvr>
                                      <p:tavLst>
                                        <p:tav tm="0">
                                          <p:val>
                                            <p:strVal val="ppt_h"/>
                                          </p:val>
                                        </p:tav>
                                        <p:tav tm="100000">
                                          <p:val>
                                            <p:strVal val="ppt_h"/>
                                          </p:val>
                                        </p:tav>
                                      </p:tavLst>
                                    </p:anim>
                                    <p:anim calcmode="lin" valueType="num">
                                      <p:cBhvr>
                                        <p:cTn id="68" dur="500"/>
                                        <p:tgtEl>
                                          <p:spTgt spid="22"/>
                                        </p:tgtEl>
                                        <p:attrNameLst>
                                          <p:attrName>ppt_x</p:attrName>
                                        </p:attrNameLst>
                                      </p:cBhvr>
                                      <p:tavLst>
                                        <p:tav tm="0">
                                          <p:val>
                                            <p:strVal val="ppt_x"/>
                                          </p:val>
                                        </p:tav>
                                        <p:tav tm="100000">
                                          <p:val>
                                            <p:strVal val="ppt_x-.2"/>
                                          </p:val>
                                        </p:tav>
                                      </p:tavLst>
                                    </p:anim>
                                    <p:anim calcmode="lin" valueType="num">
                                      <p:cBhvr>
                                        <p:cTn id="69" dur="500"/>
                                        <p:tgtEl>
                                          <p:spTgt spid="22"/>
                                        </p:tgtEl>
                                        <p:attrNameLst>
                                          <p:attrName>ppt_y</p:attrName>
                                        </p:attrNameLst>
                                      </p:cBhvr>
                                      <p:tavLst>
                                        <p:tav tm="0">
                                          <p:val>
                                            <p:strVal val="ppt_y"/>
                                          </p:val>
                                        </p:tav>
                                        <p:tav tm="100000">
                                          <p:val>
                                            <p:strVal val="ppt_y"/>
                                          </p:val>
                                        </p:tav>
                                      </p:tavLst>
                                    </p:anim>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54" presetClass="exit" presetSubtype="0" decel="100000" fill="hold" grpId="0" nodeType="clickEffect">
                                  <p:stCondLst>
                                    <p:cond delay="0"/>
                                  </p:stCondLst>
                                  <p:childTnLst>
                                    <p:anim calcmode="lin" valueType="num">
                                      <p:cBhvr>
                                        <p:cTn id="76" dur="500"/>
                                        <p:tgtEl>
                                          <p:spTgt spid="23"/>
                                        </p:tgtEl>
                                        <p:attrNameLst>
                                          <p:attrName>ppt_w</p:attrName>
                                        </p:attrNameLst>
                                      </p:cBhvr>
                                      <p:tavLst>
                                        <p:tav tm="0">
                                          <p:val>
                                            <p:strVal val="ppt_w"/>
                                          </p:val>
                                        </p:tav>
                                        <p:tav tm="100000">
                                          <p:val>
                                            <p:strVal val="ppt_w*0.05"/>
                                          </p:val>
                                        </p:tav>
                                      </p:tavLst>
                                    </p:anim>
                                    <p:anim calcmode="lin" valueType="num">
                                      <p:cBhvr>
                                        <p:cTn id="77" dur="500"/>
                                        <p:tgtEl>
                                          <p:spTgt spid="23"/>
                                        </p:tgtEl>
                                        <p:attrNameLst>
                                          <p:attrName>ppt_h</p:attrName>
                                        </p:attrNameLst>
                                      </p:cBhvr>
                                      <p:tavLst>
                                        <p:tav tm="0">
                                          <p:val>
                                            <p:strVal val="ppt_h"/>
                                          </p:val>
                                        </p:tav>
                                        <p:tav tm="100000">
                                          <p:val>
                                            <p:strVal val="ppt_h"/>
                                          </p:val>
                                        </p:tav>
                                      </p:tavLst>
                                    </p:anim>
                                    <p:anim calcmode="lin" valueType="num">
                                      <p:cBhvr>
                                        <p:cTn id="78" dur="500"/>
                                        <p:tgtEl>
                                          <p:spTgt spid="23"/>
                                        </p:tgtEl>
                                        <p:attrNameLst>
                                          <p:attrName>ppt_x</p:attrName>
                                        </p:attrNameLst>
                                      </p:cBhvr>
                                      <p:tavLst>
                                        <p:tav tm="0">
                                          <p:val>
                                            <p:strVal val="ppt_x"/>
                                          </p:val>
                                        </p:tav>
                                        <p:tav tm="100000">
                                          <p:val>
                                            <p:strVal val="ppt_x-.2"/>
                                          </p:val>
                                        </p:tav>
                                      </p:tavLst>
                                    </p:anim>
                                    <p:anim calcmode="lin" valueType="num">
                                      <p:cBhvr>
                                        <p:cTn id="79" dur="500"/>
                                        <p:tgtEl>
                                          <p:spTgt spid="23"/>
                                        </p:tgtEl>
                                        <p:attrNameLst>
                                          <p:attrName>ppt_y</p:attrName>
                                        </p:attrNameLst>
                                      </p:cBhvr>
                                      <p:tavLst>
                                        <p:tav tm="0">
                                          <p:val>
                                            <p:strVal val="ppt_y"/>
                                          </p:val>
                                        </p:tav>
                                        <p:tav tm="100000">
                                          <p:val>
                                            <p:strVal val="ppt_y"/>
                                          </p:val>
                                        </p:tav>
                                      </p:tavLst>
                                    </p:anim>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2" restart="whenNotActive" fill="hold" evtFilter="cancelBubble" nodeType="interactiveSeq">
                <p:stCondLst>
                  <p:cond evt="onClick" delay="0">
                    <p:tgtEl>
                      <p:spTgt spid="24"/>
                    </p:tgtEl>
                  </p:cond>
                </p:stCondLst>
                <p:endSync evt="end" delay="0">
                  <p:rtn val="all"/>
                </p:endSync>
                <p:childTnLst>
                  <p:par>
                    <p:cTn id="83" fill="hold">
                      <p:stCondLst>
                        <p:cond delay="0"/>
                      </p:stCondLst>
                      <p:childTnLst>
                        <p:par>
                          <p:cTn id="84" fill="hold">
                            <p:stCondLst>
                              <p:cond delay="0"/>
                            </p:stCondLst>
                            <p:childTnLst>
                              <p:par>
                                <p:cTn id="85" presetID="54" presetClass="exit" presetSubtype="0" decel="100000" fill="hold" grpId="0" nodeType="clickEffect">
                                  <p:stCondLst>
                                    <p:cond delay="0"/>
                                  </p:stCondLst>
                                  <p:childTnLst>
                                    <p:anim calcmode="lin" valueType="num">
                                      <p:cBhvr>
                                        <p:cTn id="86" dur="500"/>
                                        <p:tgtEl>
                                          <p:spTgt spid="24"/>
                                        </p:tgtEl>
                                        <p:attrNameLst>
                                          <p:attrName>ppt_w</p:attrName>
                                        </p:attrNameLst>
                                      </p:cBhvr>
                                      <p:tavLst>
                                        <p:tav tm="0">
                                          <p:val>
                                            <p:strVal val="ppt_w"/>
                                          </p:val>
                                        </p:tav>
                                        <p:tav tm="100000">
                                          <p:val>
                                            <p:strVal val="ppt_w*0.05"/>
                                          </p:val>
                                        </p:tav>
                                      </p:tavLst>
                                    </p:anim>
                                    <p:anim calcmode="lin" valueType="num">
                                      <p:cBhvr>
                                        <p:cTn id="87" dur="500"/>
                                        <p:tgtEl>
                                          <p:spTgt spid="24"/>
                                        </p:tgtEl>
                                        <p:attrNameLst>
                                          <p:attrName>ppt_h</p:attrName>
                                        </p:attrNameLst>
                                      </p:cBhvr>
                                      <p:tavLst>
                                        <p:tav tm="0">
                                          <p:val>
                                            <p:strVal val="ppt_h"/>
                                          </p:val>
                                        </p:tav>
                                        <p:tav tm="100000">
                                          <p:val>
                                            <p:strVal val="ppt_h"/>
                                          </p:val>
                                        </p:tav>
                                      </p:tavLst>
                                    </p:anim>
                                    <p:anim calcmode="lin" valueType="num">
                                      <p:cBhvr>
                                        <p:cTn id="88" dur="500"/>
                                        <p:tgtEl>
                                          <p:spTgt spid="24"/>
                                        </p:tgtEl>
                                        <p:attrNameLst>
                                          <p:attrName>ppt_x</p:attrName>
                                        </p:attrNameLst>
                                      </p:cBhvr>
                                      <p:tavLst>
                                        <p:tav tm="0">
                                          <p:val>
                                            <p:strVal val="ppt_x"/>
                                          </p:val>
                                        </p:tav>
                                        <p:tav tm="100000">
                                          <p:val>
                                            <p:strVal val="ppt_x-.2"/>
                                          </p:val>
                                        </p:tav>
                                      </p:tavLst>
                                    </p:anim>
                                    <p:anim calcmode="lin" valueType="num">
                                      <p:cBhvr>
                                        <p:cTn id="89" dur="500"/>
                                        <p:tgtEl>
                                          <p:spTgt spid="24"/>
                                        </p:tgtEl>
                                        <p:attrNameLst>
                                          <p:attrName>ppt_y</p:attrName>
                                        </p:attrNameLst>
                                      </p:cBhvr>
                                      <p:tavLst>
                                        <p:tav tm="0">
                                          <p:val>
                                            <p:strVal val="ppt_y"/>
                                          </p:val>
                                        </p:tav>
                                        <p:tav tm="100000">
                                          <p:val>
                                            <p:strVal val="ppt_y"/>
                                          </p:val>
                                        </p:tav>
                                      </p:tavLst>
                                    </p:anim>
                                    <p:animEffect transition="out" filter="fade">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57781" fill="hold"/>
                                        <p:tgtEl>
                                          <p:spTgt spid="25"/>
                                        </p:tgtEl>
                                      </p:cBhvr>
                                    </p:cmd>
                                  </p:childTnLst>
                                </p:cTn>
                              </p:par>
                            </p:childTnLst>
                          </p:cTn>
                        </p:par>
                      </p:childTnLst>
                    </p:cTn>
                  </p:par>
                </p:childTnLst>
              </p:cTn>
              <p:nextCondLst>
                <p:cond evt="onClick" delay="0">
                  <p:tgtEl>
                    <p:spTgt spid="25"/>
                  </p:tgtEl>
                </p:cond>
              </p:nextCondLst>
            </p:seq>
            <p:video>
              <p:cMediaNode vol="80000">
                <p:cTn id="97" fill="hold" display="0">
                  <p:stCondLst>
                    <p:cond delay="indefinite"/>
                  </p:stCondLst>
                  <p:endCondLst>
                    <p:cond evt="onStopAudio" delay="0">
                      <p:tgtEl>
                        <p:sldTgt/>
                      </p:tgtEl>
                    </p:cond>
                  </p:endCondLst>
                </p:cTn>
                <p:tgtEl>
                  <p:spTgt spid="25"/>
                </p:tgtEl>
              </p:cMediaNode>
            </p:video>
            <p:seq concurrent="1" nextAc="seek">
              <p:cTn id="98" restart="whenNotActive" fill="hold" evtFilter="cancelBubble" nodeType="interactiveSeq">
                <p:stCondLst>
                  <p:cond evt="onClick" delay="0">
                    <p:tgtEl>
                      <p:spTgt spid="26"/>
                    </p:tgtEl>
                  </p:cond>
                </p:stCondLst>
                <p:endSync evt="end" delay="0">
                  <p:rtn val="all"/>
                </p:endSync>
                <p:childTnLst>
                  <p:par>
                    <p:cTn id="99" fill="hold">
                      <p:stCondLst>
                        <p:cond delay="0"/>
                      </p:stCondLst>
                      <p:childTnLst>
                        <p:par>
                          <p:cTn id="100" fill="hold">
                            <p:stCondLst>
                              <p:cond delay="0"/>
                            </p:stCondLst>
                            <p:childTnLst>
                              <p:par>
                                <p:cTn id="101" presetID="54" presetClass="exit" presetSubtype="0" decel="100000" fill="hold" grpId="0" nodeType="clickEffect">
                                  <p:stCondLst>
                                    <p:cond delay="0"/>
                                  </p:stCondLst>
                                  <p:childTnLst>
                                    <p:anim calcmode="lin" valueType="num">
                                      <p:cBhvr>
                                        <p:cTn id="102" dur="500"/>
                                        <p:tgtEl>
                                          <p:spTgt spid="26"/>
                                        </p:tgtEl>
                                        <p:attrNameLst>
                                          <p:attrName>ppt_w</p:attrName>
                                        </p:attrNameLst>
                                      </p:cBhvr>
                                      <p:tavLst>
                                        <p:tav tm="0">
                                          <p:val>
                                            <p:strVal val="ppt_w"/>
                                          </p:val>
                                        </p:tav>
                                        <p:tav tm="100000">
                                          <p:val>
                                            <p:strVal val="ppt_w*0.05"/>
                                          </p:val>
                                        </p:tav>
                                      </p:tavLst>
                                    </p:anim>
                                    <p:anim calcmode="lin" valueType="num">
                                      <p:cBhvr>
                                        <p:cTn id="103" dur="500"/>
                                        <p:tgtEl>
                                          <p:spTgt spid="26"/>
                                        </p:tgtEl>
                                        <p:attrNameLst>
                                          <p:attrName>ppt_h</p:attrName>
                                        </p:attrNameLst>
                                      </p:cBhvr>
                                      <p:tavLst>
                                        <p:tav tm="0">
                                          <p:val>
                                            <p:strVal val="ppt_h"/>
                                          </p:val>
                                        </p:tav>
                                        <p:tav tm="100000">
                                          <p:val>
                                            <p:strVal val="ppt_h"/>
                                          </p:val>
                                        </p:tav>
                                      </p:tavLst>
                                    </p:anim>
                                    <p:anim calcmode="lin" valueType="num">
                                      <p:cBhvr>
                                        <p:cTn id="104" dur="500"/>
                                        <p:tgtEl>
                                          <p:spTgt spid="26"/>
                                        </p:tgtEl>
                                        <p:attrNameLst>
                                          <p:attrName>ppt_x</p:attrName>
                                        </p:attrNameLst>
                                      </p:cBhvr>
                                      <p:tavLst>
                                        <p:tav tm="0">
                                          <p:val>
                                            <p:strVal val="ppt_x"/>
                                          </p:val>
                                        </p:tav>
                                        <p:tav tm="100000">
                                          <p:val>
                                            <p:strVal val="ppt_x-.2"/>
                                          </p:val>
                                        </p:tav>
                                      </p:tavLst>
                                    </p:anim>
                                    <p:anim calcmode="lin" valueType="num">
                                      <p:cBhvr>
                                        <p:cTn id="105" dur="500"/>
                                        <p:tgtEl>
                                          <p:spTgt spid="26"/>
                                        </p:tgtEl>
                                        <p:attrNameLst>
                                          <p:attrName>ppt_y</p:attrName>
                                        </p:attrNameLst>
                                      </p:cBhvr>
                                      <p:tavLst>
                                        <p:tav tm="0">
                                          <p:val>
                                            <p:strVal val="ppt_y"/>
                                          </p:val>
                                        </p:tav>
                                        <p:tav tm="100000">
                                          <p:val>
                                            <p:strVal val="ppt_y"/>
                                          </p:val>
                                        </p:tav>
                                      </p:tavLst>
                                    </p:anim>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8" restart="whenNotActive" fill="hold" evtFilter="cancelBubble" nodeType="interactiveSeq">
                <p:stCondLst>
                  <p:cond evt="onClick" delay="0">
                    <p:tgtEl>
                      <p:spTgt spid="28"/>
                    </p:tgtEl>
                  </p:cond>
                </p:stCondLst>
                <p:endSync evt="end" delay="0">
                  <p:rtn val="all"/>
                </p:endSync>
                <p:childTnLst>
                  <p:par>
                    <p:cTn id="109" fill="hold">
                      <p:stCondLst>
                        <p:cond delay="0"/>
                      </p:stCondLst>
                      <p:childTnLst>
                        <p:par>
                          <p:cTn id="110" fill="hold">
                            <p:stCondLst>
                              <p:cond delay="0"/>
                            </p:stCondLst>
                            <p:childTnLst>
                              <p:par>
                                <p:cTn id="111" presetID="54" presetClass="exit" presetSubtype="0" decel="100000" fill="hold" grpId="0" nodeType="clickEffect">
                                  <p:stCondLst>
                                    <p:cond delay="0"/>
                                  </p:stCondLst>
                                  <p:childTnLst>
                                    <p:anim calcmode="lin" valueType="num">
                                      <p:cBhvr>
                                        <p:cTn id="112" dur="500"/>
                                        <p:tgtEl>
                                          <p:spTgt spid="28"/>
                                        </p:tgtEl>
                                        <p:attrNameLst>
                                          <p:attrName>ppt_w</p:attrName>
                                        </p:attrNameLst>
                                      </p:cBhvr>
                                      <p:tavLst>
                                        <p:tav tm="0">
                                          <p:val>
                                            <p:strVal val="ppt_w"/>
                                          </p:val>
                                        </p:tav>
                                        <p:tav tm="100000">
                                          <p:val>
                                            <p:strVal val="ppt_w*0.05"/>
                                          </p:val>
                                        </p:tav>
                                      </p:tavLst>
                                    </p:anim>
                                    <p:anim calcmode="lin" valueType="num">
                                      <p:cBhvr>
                                        <p:cTn id="113" dur="500"/>
                                        <p:tgtEl>
                                          <p:spTgt spid="28"/>
                                        </p:tgtEl>
                                        <p:attrNameLst>
                                          <p:attrName>ppt_h</p:attrName>
                                        </p:attrNameLst>
                                      </p:cBhvr>
                                      <p:tavLst>
                                        <p:tav tm="0">
                                          <p:val>
                                            <p:strVal val="ppt_h"/>
                                          </p:val>
                                        </p:tav>
                                        <p:tav tm="100000">
                                          <p:val>
                                            <p:strVal val="ppt_h"/>
                                          </p:val>
                                        </p:tav>
                                      </p:tavLst>
                                    </p:anim>
                                    <p:anim calcmode="lin" valueType="num">
                                      <p:cBhvr>
                                        <p:cTn id="114" dur="500"/>
                                        <p:tgtEl>
                                          <p:spTgt spid="28"/>
                                        </p:tgtEl>
                                        <p:attrNameLst>
                                          <p:attrName>ppt_x</p:attrName>
                                        </p:attrNameLst>
                                      </p:cBhvr>
                                      <p:tavLst>
                                        <p:tav tm="0">
                                          <p:val>
                                            <p:strVal val="ppt_x"/>
                                          </p:val>
                                        </p:tav>
                                        <p:tav tm="100000">
                                          <p:val>
                                            <p:strVal val="ppt_x-.2"/>
                                          </p:val>
                                        </p:tav>
                                      </p:tavLst>
                                    </p:anim>
                                    <p:anim calcmode="lin" valueType="num">
                                      <p:cBhvr>
                                        <p:cTn id="115" dur="500"/>
                                        <p:tgtEl>
                                          <p:spTgt spid="28"/>
                                        </p:tgtEl>
                                        <p:attrNameLst>
                                          <p:attrName>ppt_y</p:attrName>
                                        </p:attrNameLst>
                                      </p:cBhvr>
                                      <p:tavLst>
                                        <p:tav tm="0">
                                          <p:val>
                                            <p:strVal val="ppt_y"/>
                                          </p:val>
                                        </p:tav>
                                        <p:tav tm="100000">
                                          <p:val>
                                            <p:strVal val="ppt_y"/>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2" grpId="0" animBg="1"/>
      <p:bldP spid="13" grpId="0" animBg="1"/>
      <p:bldP spid="17" grpId="0" animBg="1"/>
      <p:bldP spid="18" grpId="0" animBg="1"/>
      <p:bldP spid="19" grpId="0" animBg="1"/>
      <p:bldP spid="22" grpId="0" animBg="1"/>
      <p:bldP spid="14" grpId="0" animBg="1"/>
      <p:bldP spid="23" grpId="0" animBg="1"/>
      <p:bldP spid="24" grpId="0" animBg="1"/>
      <p:bldP spid="26" grpId="0" animBg="1"/>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8929688" cy="1600201"/>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0" hangingPunct="0"/>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51" name="Rectangle 2"/>
          <p:cNvSpPr>
            <a:spLocks noChangeArrowheads="1"/>
          </p:cNvSpPr>
          <p:nvPr/>
        </p:nvSpPr>
        <p:spPr bwMode="auto">
          <a:xfrm>
            <a:off x="500066" y="1524720"/>
            <a:ext cx="8143900" cy="2043113"/>
          </a:xfrm>
          <a:prstGeom prst="round2Diag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just"/>
            <a:r>
              <a:rPr lang="kk-KZ"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Заттың өз бетінде газдарды, буды және еріген заттардың бөліктерін ұстап қалу қабілеті қалай аталады?</a:t>
            </a:r>
            <a:endParaRPr lang="ru-RU"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285852"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500034"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2071670"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857488"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3643306"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57" name="TextBox 8"/>
          <p:cNvSpPr txBox="1">
            <a:spLocks noChangeArrowheads="1"/>
          </p:cNvSpPr>
          <p:nvPr/>
        </p:nvSpPr>
        <p:spPr bwMode="auto">
          <a:xfrm>
            <a:off x="428597" y="4627915"/>
            <a:ext cx="736697"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А</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658" name="TextBox 9"/>
          <p:cNvSpPr txBox="1">
            <a:spLocks noChangeArrowheads="1"/>
          </p:cNvSpPr>
          <p:nvPr/>
        </p:nvSpPr>
        <p:spPr bwMode="auto">
          <a:xfrm>
            <a:off x="1214414" y="4627915"/>
            <a:ext cx="736697" cy="92333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Д</a:t>
            </a:r>
            <a:endParaRPr lang="ru-RU" sz="5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659" name="TextBox 10"/>
          <p:cNvSpPr txBox="1">
            <a:spLocks noChangeArrowheads="1"/>
          </p:cNvSpPr>
          <p:nvPr/>
        </p:nvSpPr>
        <p:spPr bwMode="auto">
          <a:xfrm>
            <a:off x="2000232" y="4627915"/>
            <a:ext cx="736697"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С</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2" name="Прямоугольник 11"/>
          <p:cNvSpPr/>
          <p:nvPr/>
        </p:nvSpPr>
        <p:spPr>
          <a:xfrm>
            <a:off x="500034"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Прямоугольник 12"/>
          <p:cNvSpPr/>
          <p:nvPr/>
        </p:nvSpPr>
        <p:spPr>
          <a:xfrm>
            <a:off x="2071670"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62" name="TextBox 14"/>
          <p:cNvSpPr txBox="1">
            <a:spLocks noChangeArrowheads="1"/>
          </p:cNvSpPr>
          <p:nvPr/>
        </p:nvSpPr>
        <p:spPr bwMode="auto">
          <a:xfrm>
            <a:off x="2786058" y="4572008"/>
            <a:ext cx="785810"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О</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663" name="TextBox 15"/>
          <p:cNvSpPr txBox="1">
            <a:spLocks noChangeArrowheads="1"/>
          </p:cNvSpPr>
          <p:nvPr/>
        </p:nvSpPr>
        <p:spPr bwMode="auto">
          <a:xfrm>
            <a:off x="3643314" y="4572008"/>
            <a:ext cx="785810"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Р</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7" name="Прямоугольник 16"/>
          <p:cNvSpPr/>
          <p:nvPr/>
        </p:nvSpPr>
        <p:spPr>
          <a:xfrm>
            <a:off x="1285852"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Прямоугольник 21"/>
          <p:cNvSpPr/>
          <p:nvPr/>
        </p:nvSpPr>
        <p:spPr>
          <a:xfrm>
            <a:off x="2857488"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Прямоугольник 13"/>
          <p:cNvSpPr/>
          <p:nvPr/>
        </p:nvSpPr>
        <p:spPr>
          <a:xfrm>
            <a:off x="3643306"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cstate="print"/>
          <a:stretch>
            <a:fillRect/>
          </a:stretch>
        </p:blipFill>
        <p:spPr>
          <a:xfrm>
            <a:off x="7215206" y="5929330"/>
            <a:ext cx="580221" cy="580221"/>
          </a:xfrm>
          <a:prstGeom prst="rect">
            <a:avLst/>
          </a:prstGeom>
        </p:spPr>
      </p:pic>
      <p:sp>
        <p:nvSpPr>
          <p:cNvPr id="20" name="Прямоугольник 19"/>
          <p:cNvSpPr/>
          <p:nvPr/>
        </p:nvSpPr>
        <p:spPr>
          <a:xfrm>
            <a:off x="5214942"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Прямоугольник 20"/>
          <p:cNvSpPr/>
          <p:nvPr/>
        </p:nvSpPr>
        <p:spPr>
          <a:xfrm>
            <a:off x="4429156" y="4786319"/>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Прямоугольник 22"/>
          <p:cNvSpPr/>
          <p:nvPr/>
        </p:nvSpPr>
        <p:spPr>
          <a:xfrm>
            <a:off x="6000760"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Прямоугольник 23"/>
          <p:cNvSpPr/>
          <p:nvPr/>
        </p:nvSpPr>
        <p:spPr>
          <a:xfrm>
            <a:off x="6786578"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TextBox 8"/>
          <p:cNvSpPr txBox="1">
            <a:spLocks noChangeArrowheads="1"/>
          </p:cNvSpPr>
          <p:nvPr/>
        </p:nvSpPr>
        <p:spPr bwMode="auto">
          <a:xfrm>
            <a:off x="4429125" y="4627915"/>
            <a:ext cx="736697"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Б</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 name="TextBox 9"/>
          <p:cNvSpPr txBox="1">
            <a:spLocks noChangeArrowheads="1"/>
          </p:cNvSpPr>
          <p:nvPr/>
        </p:nvSpPr>
        <p:spPr bwMode="auto">
          <a:xfrm>
            <a:off x="5214942" y="4627915"/>
            <a:ext cx="736697" cy="89255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Ц</a:t>
            </a:r>
            <a:endParaRPr lang="ru-RU" sz="5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8" name="TextBox 10"/>
          <p:cNvSpPr txBox="1">
            <a:spLocks noChangeArrowheads="1"/>
          </p:cNvSpPr>
          <p:nvPr/>
        </p:nvSpPr>
        <p:spPr bwMode="auto">
          <a:xfrm>
            <a:off x="6000760" y="4627915"/>
            <a:ext cx="736697"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И</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9" name="Прямоугольник 28"/>
          <p:cNvSpPr/>
          <p:nvPr/>
        </p:nvSpPr>
        <p:spPr>
          <a:xfrm>
            <a:off x="4429124"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 name="Прямоугольник 29"/>
          <p:cNvSpPr/>
          <p:nvPr/>
        </p:nvSpPr>
        <p:spPr>
          <a:xfrm>
            <a:off x="6000760"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TextBox 14"/>
          <p:cNvSpPr txBox="1">
            <a:spLocks noChangeArrowheads="1"/>
          </p:cNvSpPr>
          <p:nvPr/>
        </p:nvSpPr>
        <p:spPr bwMode="auto">
          <a:xfrm>
            <a:off x="6786586" y="4572008"/>
            <a:ext cx="785810"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Я</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3" name="Прямоугольник 32"/>
          <p:cNvSpPr/>
          <p:nvPr/>
        </p:nvSpPr>
        <p:spPr>
          <a:xfrm>
            <a:off x="5214942"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Прямоугольник 33"/>
          <p:cNvSpPr/>
          <p:nvPr/>
        </p:nvSpPr>
        <p:spPr>
          <a:xfrm>
            <a:off x="6786578" y="4786322"/>
            <a:ext cx="736697" cy="6360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strVal val="ppt_w*0.05"/>
                                          </p:val>
                                        </p:tav>
                                      </p:tavLst>
                                    </p:anim>
                                    <p:anim calcmode="lin" valueType="num">
                                      <p:cBhvr>
                                        <p:cTn id="7" dur="500"/>
                                        <p:tgtEl>
                                          <p:spTgt spid="12"/>
                                        </p:tgtEl>
                                        <p:attrNameLst>
                                          <p:attrName>ppt_h</p:attrName>
                                        </p:attrNameLst>
                                      </p:cBhvr>
                                      <p:tavLst>
                                        <p:tav tm="0">
                                          <p:val>
                                            <p:strVal val="ppt_h"/>
                                          </p:val>
                                        </p:tav>
                                        <p:tav tm="100000">
                                          <p:val>
                                            <p:strVal val="ppt_h"/>
                                          </p:val>
                                        </p:tav>
                                      </p:tavLst>
                                    </p:anim>
                                    <p:anim calcmode="lin" valueType="num">
                                      <p:cBhvr>
                                        <p:cTn id="8" dur="500"/>
                                        <p:tgtEl>
                                          <p:spTgt spid="12"/>
                                        </p:tgtEl>
                                        <p:attrNameLst>
                                          <p:attrName>ppt_x</p:attrName>
                                        </p:attrNameLst>
                                      </p:cBhvr>
                                      <p:tavLst>
                                        <p:tav tm="0">
                                          <p:val>
                                            <p:strVal val="ppt_x"/>
                                          </p:val>
                                        </p:tav>
                                        <p:tav tm="100000">
                                          <p:val>
                                            <p:strVal val="ppt_x-.2"/>
                                          </p:val>
                                        </p:tav>
                                      </p:tavLst>
                                    </p:anim>
                                    <p:anim calcmode="lin" valueType="num">
                                      <p:cBhvr>
                                        <p:cTn id="9" dur="500"/>
                                        <p:tgtEl>
                                          <p:spTgt spid="12"/>
                                        </p:tgtEl>
                                        <p:attrNameLst>
                                          <p:attrName>ppt_y</p:attrName>
                                        </p:attrNameLst>
                                      </p:cBhvr>
                                      <p:tavLst>
                                        <p:tav tm="0">
                                          <p:val>
                                            <p:strVal val="ppt_y"/>
                                          </p:val>
                                        </p:tav>
                                        <p:tav tm="100000">
                                          <p:val>
                                            <p:strVal val="ppt_y"/>
                                          </p:val>
                                        </p:tav>
                                      </p:tavLst>
                                    </p:anim>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54" presetClass="exit" presetSubtype="0" decel="100000" fill="hold" grpId="0" nodeType="clickEffect">
                                  <p:stCondLst>
                                    <p:cond delay="0"/>
                                  </p:stCondLst>
                                  <p:childTnLst>
                                    <p:anim calcmode="lin" valueType="num">
                                      <p:cBhvr>
                                        <p:cTn id="16" dur="500"/>
                                        <p:tgtEl>
                                          <p:spTgt spid="13"/>
                                        </p:tgtEl>
                                        <p:attrNameLst>
                                          <p:attrName>ppt_w</p:attrName>
                                        </p:attrNameLst>
                                      </p:cBhvr>
                                      <p:tavLst>
                                        <p:tav tm="0">
                                          <p:val>
                                            <p:strVal val="ppt_w"/>
                                          </p:val>
                                        </p:tav>
                                        <p:tav tm="100000">
                                          <p:val>
                                            <p:strVal val="ppt_w*0.05"/>
                                          </p:val>
                                        </p:tav>
                                      </p:tavLst>
                                    </p:anim>
                                    <p:anim calcmode="lin" valueType="num">
                                      <p:cBhvr>
                                        <p:cTn id="17" dur="500"/>
                                        <p:tgtEl>
                                          <p:spTgt spid="13"/>
                                        </p:tgtEl>
                                        <p:attrNameLst>
                                          <p:attrName>ppt_h</p:attrName>
                                        </p:attrNameLst>
                                      </p:cBhvr>
                                      <p:tavLst>
                                        <p:tav tm="0">
                                          <p:val>
                                            <p:strVal val="ppt_h"/>
                                          </p:val>
                                        </p:tav>
                                        <p:tav tm="100000">
                                          <p:val>
                                            <p:strVal val="ppt_h"/>
                                          </p:val>
                                        </p:tav>
                                      </p:tavLst>
                                    </p:anim>
                                    <p:anim calcmode="lin" valueType="num">
                                      <p:cBhvr>
                                        <p:cTn id="18" dur="500"/>
                                        <p:tgtEl>
                                          <p:spTgt spid="13"/>
                                        </p:tgtEl>
                                        <p:attrNameLst>
                                          <p:attrName>ppt_x</p:attrName>
                                        </p:attrNameLst>
                                      </p:cBhvr>
                                      <p:tavLst>
                                        <p:tav tm="0">
                                          <p:val>
                                            <p:strVal val="ppt_x"/>
                                          </p:val>
                                        </p:tav>
                                        <p:tav tm="100000">
                                          <p:val>
                                            <p:strVal val="ppt_x-.2"/>
                                          </p:val>
                                        </p:tav>
                                      </p:tavLst>
                                    </p:anim>
                                    <p:anim calcmode="lin" valueType="num">
                                      <p:cBhvr>
                                        <p:cTn id="19" dur="500"/>
                                        <p:tgtEl>
                                          <p:spTgt spid="13"/>
                                        </p:tgtEl>
                                        <p:attrNameLst>
                                          <p:attrName>ppt_y</p:attrName>
                                        </p:attrNameLst>
                                      </p:cBhvr>
                                      <p:tavLst>
                                        <p:tav tm="0">
                                          <p:val>
                                            <p:strVal val="ppt_y"/>
                                          </p:val>
                                        </p:tav>
                                        <p:tav tm="100000">
                                          <p:val>
                                            <p:strVal val="ppt_y"/>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54" presetClass="exit" presetSubtype="0" decel="100000" fill="hold" grpId="0" nodeType="clickEffect">
                                  <p:stCondLst>
                                    <p:cond delay="0"/>
                                  </p:stCondLst>
                                  <p:childTnLst>
                                    <p:anim calcmode="lin" valueType="num">
                                      <p:cBhvr>
                                        <p:cTn id="26" dur="500"/>
                                        <p:tgtEl>
                                          <p:spTgt spid="14"/>
                                        </p:tgtEl>
                                        <p:attrNameLst>
                                          <p:attrName>ppt_w</p:attrName>
                                        </p:attrNameLst>
                                      </p:cBhvr>
                                      <p:tavLst>
                                        <p:tav tm="0">
                                          <p:val>
                                            <p:strVal val="ppt_w"/>
                                          </p:val>
                                        </p:tav>
                                        <p:tav tm="100000">
                                          <p:val>
                                            <p:strVal val="ppt_w*0.05"/>
                                          </p:val>
                                        </p:tav>
                                      </p:tavLst>
                                    </p:anim>
                                    <p:anim calcmode="lin" valueType="num">
                                      <p:cBhvr>
                                        <p:cTn id="27" dur="500"/>
                                        <p:tgtEl>
                                          <p:spTgt spid="14"/>
                                        </p:tgtEl>
                                        <p:attrNameLst>
                                          <p:attrName>ppt_h</p:attrName>
                                        </p:attrNameLst>
                                      </p:cBhvr>
                                      <p:tavLst>
                                        <p:tav tm="0">
                                          <p:val>
                                            <p:strVal val="ppt_h"/>
                                          </p:val>
                                        </p:tav>
                                        <p:tav tm="100000">
                                          <p:val>
                                            <p:strVal val="ppt_h"/>
                                          </p:val>
                                        </p:tav>
                                      </p:tavLst>
                                    </p:anim>
                                    <p:anim calcmode="lin" valueType="num">
                                      <p:cBhvr>
                                        <p:cTn id="28" dur="500"/>
                                        <p:tgtEl>
                                          <p:spTgt spid="14"/>
                                        </p:tgtEl>
                                        <p:attrNameLst>
                                          <p:attrName>ppt_x</p:attrName>
                                        </p:attrNameLst>
                                      </p:cBhvr>
                                      <p:tavLst>
                                        <p:tav tm="0">
                                          <p:val>
                                            <p:strVal val="ppt_x"/>
                                          </p:val>
                                        </p:tav>
                                        <p:tav tm="100000">
                                          <p:val>
                                            <p:strVal val="ppt_x-.2"/>
                                          </p:val>
                                        </p:tav>
                                      </p:tavLst>
                                    </p:anim>
                                    <p:anim calcmode="lin" valueType="num">
                                      <p:cBhvr>
                                        <p:cTn id="29" dur="500"/>
                                        <p:tgtEl>
                                          <p:spTgt spid="14"/>
                                        </p:tgtEl>
                                        <p:attrNameLst>
                                          <p:attrName>ppt_y</p:attrName>
                                        </p:attrNameLst>
                                      </p:cBhvr>
                                      <p:tavLst>
                                        <p:tav tm="0">
                                          <p:val>
                                            <p:strVal val="ppt_y"/>
                                          </p:val>
                                        </p:tav>
                                        <p:tav tm="100000">
                                          <p:val>
                                            <p:strVal val="ppt_y"/>
                                          </p:val>
                                        </p:tav>
                                      </p:tavLst>
                                    </p:anim>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54" presetClass="exit" presetSubtype="0" decel="100000" fill="hold" grpId="0" nodeType="clickEffect">
                                  <p:stCondLst>
                                    <p:cond delay="0"/>
                                  </p:stCondLst>
                                  <p:childTnLst>
                                    <p:anim calcmode="lin" valueType="num">
                                      <p:cBhvr>
                                        <p:cTn id="36" dur="500"/>
                                        <p:tgtEl>
                                          <p:spTgt spid="17"/>
                                        </p:tgtEl>
                                        <p:attrNameLst>
                                          <p:attrName>ppt_w</p:attrName>
                                        </p:attrNameLst>
                                      </p:cBhvr>
                                      <p:tavLst>
                                        <p:tav tm="0">
                                          <p:val>
                                            <p:strVal val="ppt_w"/>
                                          </p:val>
                                        </p:tav>
                                        <p:tav tm="100000">
                                          <p:val>
                                            <p:strVal val="ppt_w*0.05"/>
                                          </p:val>
                                        </p:tav>
                                      </p:tavLst>
                                    </p:anim>
                                    <p:anim calcmode="lin" valueType="num">
                                      <p:cBhvr>
                                        <p:cTn id="37" dur="500"/>
                                        <p:tgtEl>
                                          <p:spTgt spid="17"/>
                                        </p:tgtEl>
                                        <p:attrNameLst>
                                          <p:attrName>ppt_h</p:attrName>
                                        </p:attrNameLst>
                                      </p:cBhvr>
                                      <p:tavLst>
                                        <p:tav tm="0">
                                          <p:val>
                                            <p:strVal val="ppt_h"/>
                                          </p:val>
                                        </p:tav>
                                        <p:tav tm="100000">
                                          <p:val>
                                            <p:strVal val="ppt_h"/>
                                          </p:val>
                                        </p:tav>
                                      </p:tavLst>
                                    </p:anim>
                                    <p:anim calcmode="lin" valueType="num">
                                      <p:cBhvr>
                                        <p:cTn id="38" dur="500"/>
                                        <p:tgtEl>
                                          <p:spTgt spid="17"/>
                                        </p:tgtEl>
                                        <p:attrNameLst>
                                          <p:attrName>ppt_x</p:attrName>
                                        </p:attrNameLst>
                                      </p:cBhvr>
                                      <p:tavLst>
                                        <p:tav tm="0">
                                          <p:val>
                                            <p:strVal val="ppt_x"/>
                                          </p:val>
                                        </p:tav>
                                        <p:tav tm="100000">
                                          <p:val>
                                            <p:strVal val="ppt_x-.2"/>
                                          </p:val>
                                        </p:tav>
                                      </p:tavLst>
                                    </p:anim>
                                    <p:anim calcmode="lin" valueType="num">
                                      <p:cBhvr>
                                        <p:cTn id="39" dur="500"/>
                                        <p:tgtEl>
                                          <p:spTgt spid="17"/>
                                        </p:tgtEl>
                                        <p:attrNameLst>
                                          <p:attrName>ppt_y</p:attrName>
                                        </p:attrNameLst>
                                      </p:cBhvr>
                                      <p:tavLst>
                                        <p:tav tm="0">
                                          <p:val>
                                            <p:strVal val="ppt_y"/>
                                          </p:val>
                                        </p:tav>
                                        <p:tav tm="100000">
                                          <p:val>
                                            <p:strVal val="ppt_y"/>
                                          </p:val>
                                        </p:tav>
                                      </p:tavLst>
                                    </p:anim>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54" presetClass="exit" presetSubtype="0" decel="100000" fill="hold" grpId="0" nodeType="clickEffect">
                                  <p:stCondLst>
                                    <p:cond delay="0"/>
                                  </p:stCondLst>
                                  <p:childTnLst>
                                    <p:anim calcmode="lin" valueType="num">
                                      <p:cBhvr>
                                        <p:cTn id="46" dur="500"/>
                                        <p:tgtEl>
                                          <p:spTgt spid="22"/>
                                        </p:tgtEl>
                                        <p:attrNameLst>
                                          <p:attrName>ppt_w</p:attrName>
                                        </p:attrNameLst>
                                      </p:cBhvr>
                                      <p:tavLst>
                                        <p:tav tm="0">
                                          <p:val>
                                            <p:strVal val="ppt_w"/>
                                          </p:val>
                                        </p:tav>
                                        <p:tav tm="100000">
                                          <p:val>
                                            <p:strVal val="ppt_w*0.05"/>
                                          </p:val>
                                        </p:tav>
                                      </p:tavLst>
                                    </p:anim>
                                    <p:anim calcmode="lin" valueType="num">
                                      <p:cBhvr>
                                        <p:cTn id="47" dur="500"/>
                                        <p:tgtEl>
                                          <p:spTgt spid="22"/>
                                        </p:tgtEl>
                                        <p:attrNameLst>
                                          <p:attrName>ppt_h</p:attrName>
                                        </p:attrNameLst>
                                      </p:cBhvr>
                                      <p:tavLst>
                                        <p:tav tm="0">
                                          <p:val>
                                            <p:strVal val="ppt_h"/>
                                          </p:val>
                                        </p:tav>
                                        <p:tav tm="100000">
                                          <p:val>
                                            <p:strVal val="ppt_h"/>
                                          </p:val>
                                        </p:tav>
                                      </p:tavLst>
                                    </p:anim>
                                    <p:anim calcmode="lin" valueType="num">
                                      <p:cBhvr>
                                        <p:cTn id="48" dur="500"/>
                                        <p:tgtEl>
                                          <p:spTgt spid="22"/>
                                        </p:tgtEl>
                                        <p:attrNameLst>
                                          <p:attrName>ppt_x</p:attrName>
                                        </p:attrNameLst>
                                      </p:cBhvr>
                                      <p:tavLst>
                                        <p:tav tm="0">
                                          <p:val>
                                            <p:strVal val="ppt_x"/>
                                          </p:val>
                                        </p:tav>
                                        <p:tav tm="100000">
                                          <p:val>
                                            <p:strVal val="ppt_x-.2"/>
                                          </p:val>
                                        </p:tav>
                                      </p:tavLst>
                                    </p:anim>
                                    <p:anim calcmode="lin" valueType="num">
                                      <p:cBhvr>
                                        <p:cTn id="49" dur="500"/>
                                        <p:tgtEl>
                                          <p:spTgt spid="22"/>
                                        </p:tgtEl>
                                        <p:attrNameLst>
                                          <p:attrName>ppt_y</p:attrName>
                                        </p:attrNameLst>
                                      </p:cBhvr>
                                      <p:tavLst>
                                        <p:tav tm="0">
                                          <p:val>
                                            <p:strVal val="ppt_y"/>
                                          </p:val>
                                        </p:tav>
                                        <p:tav tm="100000">
                                          <p:val>
                                            <p:strVal val="ppt_y"/>
                                          </p:val>
                                        </p:tav>
                                      </p:tavLst>
                                    </p:anim>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57781" fill="hold"/>
                                        <p:tgtEl>
                                          <p:spTgt spid="19"/>
                                        </p:tgtEl>
                                      </p:cBhvr>
                                    </p:cmd>
                                  </p:childTnLst>
                                </p:cTn>
                              </p:par>
                            </p:childTnLst>
                          </p:cTn>
                        </p:par>
                      </p:childTnLst>
                    </p:cTn>
                  </p:par>
                </p:childTnLst>
              </p:cTn>
              <p:nextCondLst>
                <p:cond evt="onClick" delay="0">
                  <p:tgtEl>
                    <p:spTgt spid="19"/>
                  </p:tgtEl>
                </p:cond>
              </p:nextCondLst>
            </p:seq>
            <p:video>
              <p:cMediaNode vol="80000">
                <p:cTn id="57" fill="hold" display="0">
                  <p:stCondLst>
                    <p:cond delay="indefinite"/>
                  </p:stCondLst>
                  <p:endCondLst>
                    <p:cond evt="onStopAudio" delay="0">
                      <p:tgtEl>
                        <p:sldTgt/>
                      </p:tgtEl>
                    </p:cond>
                  </p:endCondLst>
                </p:cTn>
                <p:tgtEl>
                  <p:spTgt spid="19"/>
                </p:tgtEl>
              </p:cMediaNode>
            </p:video>
            <p:seq concurrent="1" nextAc="seek">
              <p:cTn id="58" restart="whenNotActive" fill="hold" evtFilter="cancelBubble" nodeType="interactiveSeq">
                <p:stCondLst>
                  <p:cond evt="onClick" delay="0">
                    <p:tgtEl>
                      <p:spTgt spid="29"/>
                    </p:tgtEl>
                  </p:cond>
                </p:stCondLst>
                <p:endSync evt="end" delay="0">
                  <p:rtn val="all"/>
                </p:endSync>
                <p:childTnLst>
                  <p:par>
                    <p:cTn id="59" fill="hold">
                      <p:stCondLst>
                        <p:cond delay="0"/>
                      </p:stCondLst>
                      <p:childTnLst>
                        <p:par>
                          <p:cTn id="60" fill="hold">
                            <p:stCondLst>
                              <p:cond delay="0"/>
                            </p:stCondLst>
                            <p:childTnLst>
                              <p:par>
                                <p:cTn id="61" presetID="54" presetClass="exit" presetSubtype="0" decel="100000" fill="hold" grpId="0" nodeType="clickEffect">
                                  <p:stCondLst>
                                    <p:cond delay="0"/>
                                  </p:stCondLst>
                                  <p:childTnLst>
                                    <p:anim calcmode="lin" valueType="num">
                                      <p:cBhvr>
                                        <p:cTn id="62" dur="500"/>
                                        <p:tgtEl>
                                          <p:spTgt spid="29"/>
                                        </p:tgtEl>
                                        <p:attrNameLst>
                                          <p:attrName>ppt_w</p:attrName>
                                        </p:attrNameLst>
                                      </p:cBhvr>
                                      <p:tavLst>
                                        <p:tav tm="0">
                                          <p:val>
                                            <p:strVal val="ppt_w"/>
                                          </p:val>
                                        </p:tav>
                                        <p:tav tm="100000">
                                          <p:val>
                                            <p:strVal val="ppt_w*0.05"/>
                                          </p:val>
                                        </p:tav>
                                      </p:tavLst>
                                    </p:anim>
                                    <p:anim calcmode="lin" valueType="num">
                                      <p:cBhvr>
                                        <p:cTn id="63" dur="500"/>
                                        <p:tgtEl>
                                          <p:spTgt spid="29"/>
                                        </p:tgtEl>
                                        <p:attrNameLst>
                                          <p:attrName>ppt_h</p:attrName>
                                        </p:attrNameLst>
                                      </p:cBhvr>
                                      <p:tavLst>
                                        <p:tav tm="0">
                                          <p:val>
                                            <p:strVal val="ppt_h"/>
                                          </p:val>
                                        </p:tav>
                                        <p:tav tm="100000">
                                          <p:val>
                                            <p:strVal val="ppt_h"/>
                                          </p:val>
                                        </p:tav>
                                      </p:tavLst>
                                    </p:anim>
                                    <p:anim calcmode="lin" valueType="num">
                                      <p:cBhvr>
                                        <p:cTn id="64" dur="500"/>
                                        <p:tgtEl>
                                          <p:spTgt spid="29"/>
                                        </p:tgtEl>
                                        <p:attrNameLst>
                                          <p:attrName>ppt_x</p:attrName>
                                        </p:attrNameLst>
                                      </p:cBhvr>
                                      <p:tavLst>
                                        <p:tav tm="0">
                                          <p:val>
                                            <p:strVal val="ppt_x"/>
                                          </p:val>
                                        </p:tav>
                                        <p:tav tm="100000">
                                          <p:val>
                                            <p:strVal val="ppt_x-.2"/>
                                          </p:val>
                                        </p:tav>
                                      </p:tavLst>
                                    </p:anim>
                                    <p:anim calcmode="lin" valueType="num">
                                      <p:cBhvr>
                                        <p:cTn id="65" dur="500"/>
                                        <p:tgtEl>
                                          <p:spTgt spid="29"/>
                                        </p:tgtEl>
                                        <p:attrNameLst>
                                          <p:attrName>ppt_y</p:attrName>
                                        </p:attrNameLst>
                                      </p:cBhvr>
                                      <p:tavLst>
                                        <p:tav tm="0">
                                          <p:val>
                                            <p:strVal val="ppt_y"/>
                                          </p:val>
                                        </p:tav>
                                        <p:tav tm="100000">
                                          <p:val>
                                            <p:strVal val="ppt_y"/>
                                          </p:val>
                                        </p:tav>
                                      </p:tavLst>
                                    </p:anim>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54" presetClass="exit" presetSubtype="0" decel="100000" fill="hold" grpId="0" nodeType="clickEffect">
                                  <p:stCondLst>
                                    <p:cond delay="0"/>
                                  </p:stCondLst>
                                  <p:childTnLst>
                                    <p:anim calcmode="lin" valueType="num">
                                      <p:cBhvr>
                                        <p:cTn id="72" dur="500"/>
                                        <p:tgtEl>
                                          <p:spTgt spid="30"/>
                                        </p:tgtEl>
                                        <p:attrNameLst>
                                          <p:attrName>ppt_w</p:attrName>
                                        </p:attrNameLst>
                                      </p:cBhvr>
                                      <p:tavLst>
                                        <p:tav tm="0">
                                          <p:val>
                                            <p:strVal val="ppt_w"/>
                                          </p:val>
                                        </p:tav>
                                        <p:tav tm="100000">
                                          <p:val>
                                            <p:strVal val="ppt_w*0.05"/>
                                          </p:val>
                                        </p:tav>
                                      </p:tavLst>
                                    </p:anim>
                                    <p:anim calcmode="lin" valueType="num">
                                      <p:cBhvr>
                                        <p:cTn id="73" dur="500"/>
                                        <p:tgtEl>
                                          <p:spTgt spid="30"/>
                                        </p:tgtEl>
                                        <p:attrNameLst>
                                          <p:attrName>ppt_h</p:attrName>
                                        </p:attrNameLst>
                                      </p:cBhvr>
                                      <p:tavLst>
                                        <p:tav tm="0">
                                          <p:val>
                                            <p:strVal val="ppt_h"/>
                                          </p:val>
                                        </p:tav>
                                        <p:tav tm="100000">
                                          <p:val>
                                            <p:strVal val="ppt_h"/>
                                          </p:val>
                                        </p:tav>
                                      </p:tavLst>
                                    </p:anim>
                                    <p:anim calcmode="lin" valueType="num">
                                      <p:cBhvr>
                                        <p:cTn id="74" dur="500"/>
                                        <p:tgtEl>
                                          <p:spTgt spid="30"/>
                                        </p:tgtEl>
                                        <p:attrNameLst>
                                          <p:attrName>ppt_x</p:attrName>
                                        </p:attrNameLst>
                                      </p:cBhvr>
                                      <p:tavLst>
                                        <p:tav tm="0">
                                          <p:val>
                                            <p:strVal val="ppt_x"/>
                                          </p:val>
                                        </p:tav>
                                        <p:tav tm="100000">
                                          <p:val>
                                            <p:strVal val="ppt_x-.2"/>
                                          </p:val>
                                        </p:tav>
                                      </p:tavLst>
                                    </p:anim>
                                    <p:anim calcmode="lin" valueType="num">
                                      <p:cBhvr>
                                        <p:cTn id="75" dur="500"/>
                                        <p:tgtEl>
                                          <p:spTgt spid="30"/>
                                        </p:tgtEl>
                                        <p:attrNameLst>
                                          <p:attrName>ppt_y</p:attrName>
                                        </p:attrNameLst>
                                      </p:cBhvr>
                                      <p:tavLst>
                                        <p:tav tm="0">
                                          <p:val>
                                            <p:strVal val="ppt_y"/>
                                          </p:val>
                                        </p:tav>
                                        <p:tav tm="100000">
                                          <p:val>
                                            <p:strVal val="ppt_y"/>
                                          </p:val>
                                        </p:tav>
                                      </p:tavLst>
                                    </p:anim>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54" presetClass="exit" presetSubtype="0" decel="100000" fill="hold" grpId="0" nodeType="clickEffect">
                                  <p:stCondLst>
                                    <p:cond delay="0"/>
                                  </p:stCondLst>
                                  <p:childTnLst>
                                    <p:anim calcmode="lin" valueType="num">
                                      <p:cBhvr>
                                        <p:cTn id="82" dur="500"/>
                                        <p:tgtEl>
                                          <p:spTgt spid="33"/>
                                        </p:tgtEl>
                                        <p:attrNameLst>
                                          <p:attrName>ppt_w</p:attrName>
                                        </p:attrNameLst>
                                      </p:cBhvr>
                                      <p:tavLst>
                                        <p:tav tm="0">
                                          <p:val>
                                            <p:strVal val="ppt_w"/>
                                          </p:val>
                                        </p:tav>
                                        <p:tav tm="100000">
                                          <p:val>
                                            <p:strVal val="ppt_w*0.05"/>
                                          </p:val>
                                        </p:tav>
                                      </p:tavLst>
                                    </p:anim>
                                    <p:anim calcmode="lin" valueType="num">
                                      <p:cBhvr>
                                        <p:cTn id="83" dur="500"/>
                                        <p:tgtEl>
                                          <p:spTgt spid="33"/>
                                        </p:tgtEl>
                                        <p:attrNameLst>
                                          <p:attrName>ppt_h</p:attrName>
                                        </p:attrNameLst>
                                      </p:cBhvr>
                                      <p:tavLst>
                                        <p:tav tm="0">
                                          <p:val>
                                            <p:strVal val="ppt_h"/>
                                          </p:val>
                                        </p:tav>
                                        <p:tav tm="100000">
                                          <p:val>
                                            <p:strVal val="ppt_h"/>
                                          </p:val>
                                        </p:tav>
                                      </p:tavLst>
                                    </p:anim>
                                    <p:anim calcmode="lin" valueType="num">
                                      <p:cBhvr>
                                        <p:cTn id="84" dur="500"/>
                                        <p:tgtEl>
                                          <p:spTgt spid="33"/>
                                        </p:tgtEl>
                                        <p:attrNameLst>
                                          <p:attrName>ppt_x</p:attrName>
                                        </p:attrNameLst>
                                      </p:cBhvr>
                                      <p:tavLst>
                                        <p:tav tm="0">
                                          <p:val>
                                            <p:strVal val="ppt_x"/>
                                          </p:val>
                                        </p:tav>
                                        <p:tav tm="100000">
                                          <p:val>
                                            <p:strVal val="ppt_x-.2"/>
                                          </p:val>
                                        </p:tav>
                                      </p:tavLst>
                                    </p:anim>
                                    <p:anim calcmode="lin" valueType="num">
                                      <p:cBhvr>
                                        <p:cTn id="85" dur="500"/>
                                        <p:tgtEl>
                                          <p:spTgt spid="33"/>
                                        </p:tgtEl>
                                        <p:attrNameLst>
                                          <p:attrName>ppt_y</p:attrName>
                                        </p:attrNameLst>
                                      </p:cBhvr>
                                      <p:tavLst>
                                        <p:tav tm="0">
                                          <p:val>
                                            <p:strVal val="ppt_y"/>
                                          </p:val>
                                        </p:tav>
                                        <p:tav tm="100000">
                                          <p:val>
                                            <p:strVal val="ppt_y"/>
                                          </p:val>
                                        </p:tav>
                                      </p:tavLst>
                                    </p:anim>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8" restart="whenNotActive" fill="hold" evtFilter="cancelBubble" nodeType="interactiveSeq">
                <p:stCondLst>
                  <p:cond evt="onClick" delay="0">
                    <p:tgtEl>
                      <p:spTgt spid="34"/>
                    </p:tgtEl>
                  </p:cond>
                </p:stCondLst>
                <p:endSync evt="end" delay="0">
                  <p:rtn val="all"/>
                </p:endSync>
                <p:childTnLst>
                  <p:par>
                    <p:cTn id="89" fill="hold">
                      <p:stCondLst>
                        <p:cond delay="0"/>
                      </p:stCondLst>
                      <p:childTnLst>
                        <p:par>
                          <p:cTn id="90" fill="hold">
                            <p:stCondLst>
                              <p:cond delay="0"/>
                            </p:stCondLst>
                            <p:childTnLst>
                              <p:par>
                                <p:cTn id="91" presetID="54" presetClass="exit" presetSubtype="0" decel="100000" fill="hold" grpId="0" nodeType="clickEffect">
                                  <p:stCondLst>
                                    <p:cond delay="0"/>
                                  </p:stCondLst>
                                  <p:childTnLst>
                                    <p:anim calcmode="lin" valueType="num">
                                      <p:cBhvr>
                                        <p:cTn id="92" dur="500"/>
                                        <p:tgtEl>
                                          <p:spTgt spid="34"/>
                                        </p:tgtEl>
                                        <p:attrNameLst>
                                          <p:attrName>ppt_w</p:attrName>
                                        </p:attrNameLst>
                                      </p:cBhvr>
                                      <p:tavLst>
                                        <p:tav tm="0">
                                          <p:val>
                                            <p:strVal val="ppt_w"/>
                                          </p:val>
                                        </p:tav>
                                        <p:tav tm="100000">
                                          <p:val>
                                            <p:strVal val="ppt_w*0.05"/>
                                          </p:val>
                                        </p:tav>
                                      </p:tavLst>
                                    </p:anim>
                                    <p:anim calcmode="lin" valueType="num">
                                      <p:cBhvr>
                                        <p:cTn id="93" dur="500"/>
                                        <p:tgtEl>
                                          <p:spTgt spid="34"/>
                                        </p:tgtEl>
                                        <p:attrNameLst>
                                          <p:attrName>ppt_h</p:attrName>
                                        </p:attrNameLst>
                                      </p:cBhvr>
                                      <p:tavLst>
                                        <p:tav tm="0">
                                          <p:val>
                                            <p:strVal val="ppt_h"/>
                                          </p:val>
                                        </p:tav>
                                        <p:tav tm="100000">
                                          <p:val>
                                            <p:strVal val="ppt_h"/>
                                          </p:val>
                                        </p:tav>
                                      </p:tavLst>
                                    </p:anim>
                                    <p:anim calcmode="lin" valueType="num">
                                      <p:cBhvr>
                                        <p:cTn id="94" dur="500"/>
                                        <p:tgtEl>
                                          <p:spTgt spid="34"/>
                                        </p:tgtEl>
                                        <p:attrNameLst>
                                          <p:attrName>ppt_x</p:attrName>
                                        </p:attrNameLst>
                                      </p:cBhvr>
                                      <p:tavLst>
                                        <p:tav tm="0">
                                          <p:val>
                                            <p:strVal val="ppt_x"/>
                                          </p:val>
                                        </p:tav>
                                        <p:tav tm="100000">
                                          <p:val>
                                            <p:strVal val="ppt_x-.2"/>
                                          </p:val>
                                        </p:tav>
                                      </p:tavLst>
                                    </p:anim>
                                    <p:anim calcmode="lin" valueType="num">
                                      <p:cBhvr>
                                        <p:cTn id="95" dur="500"/>
                                        <p:tgtEl>
                                          <p:spTgt spid="34"/>
                                        </p:tgtEl>
                                        <p:attrNameLst>
                                          <p:attrName>ppt_y</p:attrName>
                                        </p:attrNameLst>
                                      </p:cBhvr>
                                      <p:tavLst>
                                        <p:tav tm="0">
                                          <p:val>
                                            <p:strVal val="ppt_y"/>
                                          </p:val>
                                        </p:tav>
                                        <p:tav tm="100000">
                                          <p:val>
                                            <p:strVal val="ppt_y"/>
                                          </p:val>
                                        </p:tav>
                                      </p:tavLst>
                                    </p:anim>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12" grpId="0" animBg="1"/>
      <p:bldP spid="13" grpId="0" animBg="1"/>
      <p:bldP spid="17" grpId="0" animBg="1"/>
      <p:bldP spid="22" grpId="0" animBg="1"/>
      <p:bldP spid="14" grpId="0" animBg="1"/>
      <p:bldP spid="29" grpId="0" animBg="1"/>
      <p:bldP spid="30" grpId="0" animBg="1"/>
      <p:bldP spid="33"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8929688" cy="1600201"/>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0" hangingPunct="0"/>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51" name="Rectangle 2"/>
          <p:cNvSpPr>
            <a:spLocks noChangeArrowheads="1"/>
          </p:cNvSpPr>
          <p:nvPr/>
        </p:nvSpPr>
        <p:spPr bwMode="auto">
          <a:xfrm>
            <a:off x="428596" y="1285860"/>
            <a:ext cx="8143900" cy="2442329"/>
          </a:xfrm>
          <a:prstGeom prst="snip2Same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just"/>
            <a:r>
              <a:rPr lang="kk-K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Бұл заттың 0,9 </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kk-K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ерітіндісі физиологиялық ерітінді деп аталады. Адам ағзасы көп қан жоғалтқанда қан тамырына құйылады. Ол затты тұрмыста тамақ дайындауға қолданады. Бұл заттың химиялық атауы қандай?</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2428860"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1500166"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a:p>
            <a:pPr algn="ctr" fontAlgn="auto">
              <a:spcBef>
                <a:spcPts val="0"/>
              </a:spcBef>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3357579" y="4500567"/>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4286248"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5214942"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58" name="TextBox 9"/>
          <p:cNvSpPr txBox="1">
            <a:spLocks noChangeArrowheads="1"/>
          </p:cNvSpPr>
          <p:nvPr/>
        </p:nvSpPr>
        <p:spPr bwMode="auto">
          <a:xfrm>
            <a:off x="1357290" y="4214818"/>
            <a:ext cx="1071570"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Н</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659" name="TextBox 10"/>
          <p:cNvSpPr txBox="1">
            <a:spLocks noChangeArrowheads="1"/>
          </p:cNvSpPr>
          <p:nvPr/>
        </p:nvSpPr>
        <p:spPr bwMode="auto">
          <a:xfrm>
            <a:off x="3357579" y="4105825"/>
            <a:ext cx="928693"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т</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2" name="Прямоугольник 11"/>
          <p:cNvSpPr/>
          <p:nvPr/>
        </p:nvSpPr>
        <p:spPr>
          <a:xfrm>
            <a:off x="1500166"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Прямоугольник 12"/>
          <p:cNvSpPr/>
          <p:nvPr/>
        </p:nvSpPr>
        <p:spPr>
          <a:xfrm>
            <a:off x="3357554"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62" name="TextBox 14"/>
          <p:cNvSpPr txBox="1">
            <a:spLocks noChangeArrowheads="1"/>
          </p:cNvSpPr>
          <p:nvPr/>
        </p:nvSpPr>
        <p:spPr bwMode="auto">
          <a:xfrm>
            <a:off x="4286249" y="4000504"/>
            <a:ext cx="928693"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р</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7663" name="TextBox 15"/>
          <p:cNvSpPr txBox="1">
            <a:spLocks noChangeArrowheads="1"/>
          </p:cNvSpPr>
          <p:nvPr/>
        </p:nvSpPr>
        <p:spPr bwMode="auto">
          <a:xfrm>
            <a:off x="5357819" y="4000504"/>
            <a:ext cx="785817" cy="144655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и</a:t>
            </a:r>
            <a:endParaRPr lang="ru-RU" sz="8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 name="Прямоугольник 18"/>
          <p:cNvSpPr/>
          <p:nvPr/>
        </p:nvSpPr>
        <p:spPr>
          <a:xfrm>
            <a:off x="6143636"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66" name="TextBox 19"/>
          <p:cNvSpPr txBox="1">
            <a:spLocks noChangeArrowheads="1"/>
          </p:cNvSpPr>
          <p:nvPr/>
        </p:nvSpPr>
        <p:spPr bwMode="auto">
          <a:xfrm>
            <a:off x="6286512" y="4228935"/>
            <a:ext cx="1252543"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й</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2" name="Прямоугольник 21"/>
          <p:cNvSpPr/>
          <p:nvPr/>
        </p:nvSpPr>
        <p:spPr>
          <a:xfrm>
            <a:off x="4286248"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Прямоугольник 13"/>
          <p:cNvSpPr/>
          <p:nvPr/>
        </p:nvSpPr>
        <p:spPr>
          <a:xfrm>
            <a:off x="6143636"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Прямоугольник 22"/>
          <p:cNvSpPr/>
          <p:nvPr/>
        </p:nvSpPr>
        <p:spPr>
          <a:xfrm>
            <a:off x="5214942"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4"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cstate="print"/>
          <a:stretch>
            <a:fillRect/>
          </a:stretch>
        </p:blipFill>
        <p:spPr>
          <a:xfrm>
            <a:off x="8059294" y="5088633"/>
            <a:ext cx="652453" cy="652453"/>
          </a:xfrm>
          <a:prstGeom prst="rect">
            <a:avLst/>
          </a:prstGeom>
        </p:spPr>
      </p:pic>
      <p:sp>
        <p:nvSpPr>
          <p:cNvPr id="25" name="Прямоугольник 24"/>
          <p:cNvSpPr/>
          <p:nvPr/>
        </p:nvSpPr>
        <p:spPr>
          <a:xfrm>
            <a:off x="2143108"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Прямоугольник 25"/>
          <p:cNvSpPr/>
          <p:nvPr/>
        </p:nvSpPr>
        <p:spPr>
          <a:xfrm>
            <a:off x="1143024"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Прямоугольник 26"/>
          <p:cNvSpPr/>
          <p:nvPr/>
        </p:nvSpPr>
        <p:spPr>
          <a:xfrm>
            <a:off x="3143240"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Прямоугольник 27"/>
          <p:cNvSpPr/>
          <p:nvPr/>
        </p:nvSpPr>
        <p:spPr>
          <a:xfrm>
            <a:off x="4143372"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Прямоугольник 28"/>
          <p:cNvSpPr/>
          <p:nvPr/>
        </p:nvSpPr>
        <p:spPr>
          <a:xfrm>
            <a:off x="5143505"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 name="TextBox 8"/>
          <p:cNvSpPr txBox="1">
            <a:spLocks noChangeArrowheads="1"/>
          </p:cNvSpPr>
          <p:nvPr/>
        </p:nvSpPr>
        <p:spPr bwMode="auto">
          <a:xfrm>
            <a:off x="1142978" y="5072074"/>
            <a:ext cx="928692"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х</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1" name="TextBox 9"/>
          <p:cNvSpPr txBox="1">
            <a:spLocks noChangeArrowheads="1"/>
          </p:cNvSpPr>
          <p:nvPr/>
        </p:nvSpPr>
        <p:spPr bwMode="auto">
          <a:xfrm>
            <a:off x="2143108" y="5072074"/>
            <a:ext cx="928693"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л</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2" name="TextBox 10"/>
          <p:cNvSpPr txBox="1">
            <a:spLocks noChangeArrowheads="1"/>
          </p:cNvSpPr>
          <p:nvPr/>
        </p:nvSpPr>
        <p:spPr bwMode="auto">
          <a:xfrm>
            <a:off x="3143241" y="5072074"/>
            <a:ext cx="928693"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о</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3" name="Прямоугольник 32"/>
          <p:cNvSpPr/>
          <p:nvPr/>
        </p:nvSpPr>
        <p:spPr>
          <a:xfrm>
            <a:off x="1142976"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Прямоугольник 33"/>
          <p:cNvSpPr/>
          <p:nvPr/>
        </p:nvSpPr>
        <p:spPr>
          <a:xfrm>
            <a:off x="3143240"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 name="TextBox 14"/>
          <p:cNvSpPr txBox="1">
            <a:spLocks noChangeArrowheads="1"/>
          </p:cNvSpPr>
          <p:nvPr/>
        </p:nvSpPr>
        <p:spPr bwMode="auto">
          <a:xfrm>
            <a:off x="4152899" y="5086191"/>
            <a:ext cx="990605"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р</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6" name="TextBox 15"/>
          <p:cNvSpPr txBox="1">
            <a:spLocks noChangeArrowheads="1"/>
          </p:cNvSpPr>
          <p:nvPr/>
        </p:nvSpPr>
        <p:spPr bwMode="auto">
          <a:xfrm>
            <a:off x="5143504" y="5072074"/>
            <a:ext cx="990605" cy="132343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8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и</a:t>
            </a:r>
            <a:endParaRPr lang="ru-RU"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7" name="Прямоугольник 36"/>
          <p:cNvSpPr/>
          <p:nvPr/>
        </p:nvSpPr>
        <p:spPr>
          <a:xfrm>
            <a:off x="2143108"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Прямоугольник 37"/>
          <p:cNvSpPr/>
          <p:nvPr/>
        </p:nvSpPr>
        <p:spPr>
          <a:xfrm>
            <a:off x="6143636" y="5473519"/>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9" name="TextBox 19"/>
          <p:cNvSpPr txBox="1">
            <a:spLocks noChangeArrowheads="1"/>
          </p:cNvSpPr>
          <p:nvPr/>
        </p:nvSpPr>
        <p:spPr bwMode="auto">
          <a:xfrm>
            <a:off x="6286512" y="5299066"/>
            <a:ext cx="681046" cy="110799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6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д</a:t>
            </a:r>
            <a:endParaRPr lang="ru-RU" sz="6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40" name="Прямоугольник 39"/>
          <p:cNvSpPr/>
          <p:nvPr/>
        </p:nvSpPr>
        <p:spPr>
          <a:xfrm>
            <a:off x="4143372"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Прямоугольник 40"/>
          <p:cNvSpPr/>
          <p:nvPr/>
        </p:nvSpPr>
        <p:spPr>
          <a:xfrm>
            <a:off x="5143504"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2" name="Прямоугольник 41"/>
          <p:cNvSpPr/>
          <p:nvPr/>
        </p:nvSpPr>
        <p:spPr>
          <a:xfrm>
            <a:off x="6143636"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3"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cstate="print"/>
          <a:stretch>
            <a:fillRect/>
          </a:stretch>
        </p:blipFill>
        <p:spPr>
          <a:xfrm>
            <a:off x="8130739" y="6061585"/>
            <a:ext cx="652453" cy="652453"/>
          </a:xfrm>
          <a:prstGeom prst="rect">
            <a:avLst/>
          </a:prstGeom>
        </p:spPr>
      </p:pic>
      <p:sp>
        <p:nvSpPr>
          <p:cNvPr id="44" name="Прямоугольник 43"/>
          <p:cNvSpPr/>
          <p:nvPr/>
        </p:nvSpPr>
        <p:spPr>
          <a:xfrm>
            <a:off x="7143768" y="5460841"/>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5" name="TextBox 19"/>
          <p:cNvSpPr txBox="1">
            <a:spLocks noChangeArrowheads="1"/>
          </p:cNvSpPr>
          <p:nvPr/>
        </p:nvSpPr>
        <p:spPr bwMode="auto">
          <a:xfrm>
            <a:off x="7286644" y="5286388"/>
            <a:ext cx="681046" cy="110799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6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і</a:t>
            </a:r>
            <a:endParaRPr lang="ru-RU" sz="6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46" name="Прямоугольник 45"/>
          <p:cNvSpPr/>
          <p:nvPr/>
        </p:nvSpPr>
        <p:spPr>
          <a:xfrm>
            <a:off x="7143768" y="5500702"/>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7" name="TextBox 9"/>
          <p:cNvSpPr txBox="1">
            <a:spLocks noChangeArrowheads="1"/>
          </p:cNvSpPr>
          <p:nvPr/>
        </p:nvSpPr>
        <p:spPr bwMode="auto">
          <a:xfrm>
            <a:off x="2500298" y="4286256"/>
            <a:ext cx="785818" cy="1169551"/>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7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А</a:t>
            </a:r>
            <a:endParaRPr lang="ru-RU" sz="7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48" name="Прямоугольник 47"/>
          <p:cNvSpPr/>
          <p:nvPr/>
        </p:nvSpPr>
        <p:spPr>
          <a:xfrm>
            <a:off x="2428860" y="4500570"/>
            <a:ext cx="928693" cy="7143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strVal val="ppt_w*0.05"/>
                                          </p:val>
                                        </p:tav>
                                      </p:tavLst>
                                    </p:anim>
                                    <p:anim calcmode="lin" valueType="num">
                                      <p:cBhvr>
                                        <p:cTn id="7" dur="500"/>
                                        <p:tgtEl>
                                          <p:spTgt spid="12"/>
                                        </p:tgtEl>
                                        <p:attrNameLst>
                                          <p:attrName>ppt_h</p:attrName>
                                        </p:attrNameLst>
                                      </p:cBhvr>
                                      <p:tavLst>
                                        <p:tav tm="0">
                                          <p:val>
                                            <p:strVal val="ppt_h"/>
                                          </p:val>
                                        </p:tav>
                                        <p:tav tm="100000">
                                          <p:val>
                                            <p:strVal val="ppt_h"/>
                                          </p:val>
                                        </p:tav>
                                      </p:tavLst>
                                    </p:anim>
                                    <p:anim calcmode="lin" valueType="num">
                                      <p:cBhvr>
                                        <p:cTn id="8" dur="500"/>
                                        <p:tgtEl>
                                          <p:spTgt spid="12"/>
                                        </p:tgtEl>
                                        <p:attrNameLst>
                                          <p:attrName>ppt_x</p:attrName>
                                        </p:attrNameLst>
                                      </p:cBhvr>
                                      <p:tavLst>
                                        <p:tav tm="0">
                                          <p:val>
                                            <p:strVal val="ppt_x"/>
                                          </p:val>
                                        </p:tav>
                                        <p:tav tm="100000">
                                          <p:val>
                                            <p:strVal val="ppt_x-.2"/>
                                          </p:val>
                                        </p:tav>
                                      </p:tavLst>
                                    </p:anim>
                                    <p:anim calcmode="lin" valueType="num">
                                      <p:cBhvr>
                                        <p:cTn id="9" dur="500"/>
                                        <p:tgtEl>
                                          <p:spTgt spid="12"/>
                                        </p:tgtEl>
                                        <p:attrNameLst>
                                          <p:attrName>ppt_y</p:attrName>
                                        </p:attrNameLst>
                                      </p:cBhvr>
                                      <p:tavLst>
                                        <p:tav tm="0">
                                          <p:val>
                                            <p:strVal val="ppt_y"/>
                                          </p:val>
                                        </p:tav>
                                        <p:tav tm="100000">
                                          <p:val>
                                            <p:strVal val="ppt_y"/>
                                          </p:val>
                                        </p:tav>
                                      </p:tavLst>
                                    </p:anim>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54" presetClass="exit" presetSubtype="0" decel="100000" fill="hold" grpId="0" nodeType="clickEffect">
                                  <p:stCondLst>
                                    <p:cond delay="0"/>
                                  </p:stCondLst>
                                  <p:childTnLst>
                                    <p:anim calcmode="lin" valueType="num">
                                      <p:cBhvr>
                                        <p:cTn id="16" dur="500"/>
                                        <p:tgtEl>
                                          <p:spTgt spid="13"/>
                                        </p:tgtEl>
                                        <p:attrNameLst>
                                          <p:attrName>ppt_w</p:attrName>
                                        </p:attrNameLst>
                                      </p:cBhvr>
                                      <p:tavLst>
                                        <p:tav tm="0">
                                          <p:val>
                                            <p:strVal val="ppt_w"/>
                                          </p:val>
                                        </p:tav>
                                        <p:tav tm="100000">
                                          <p:val>
                                            <p:strVal val="ppt_w*0.05"/>
                                          </p:val>
                                        </p:tav>
                                      </p:tavLst>
                                    </p:anim>
                                    <p:anim calcmode="lin" valueType="num">
                                      <p:cBhvr>
                                        <p:cTn id="17" dur="500"/>
                                        <p:tgtEl>
                                          <p:spTgt spid="13"/>
                                        </p:tgtEl>
                                        <p:attrNameLst>
                                          <p:attrName>ppt_h</p:attrName>
                                        </p:attrNameLst>
                                      </p:cBhvr>
                                      <p:tavLst>
                                        <p:tav tm="0">
                                          <p:val>
                                            <p:strVal val="ppt_h"/>
                                          </p:val>
                                        </p:tav>
                                        <p:tav tm="100000">
                                          <p:val>
                                            <p:strVal val="ppt_h"/>
                                          </p:val>
                                        </p:tav>
                                      </p:tavLst>
                                    </p:anim>
                                    <p:anim calcmode="lin" valueType="num">
                                      <p:cBhvr>
                                        <p:cTn id="18" dur="500"/>
                                        <p:tgtEl>
                                          <p:spTgt spid="13"/>
                                        </p:tgtEl>
                                        <p:attrNameLst>
                                          <p:attrName>ppt_x</p:attrName>
                                        </p:attrNameLst>
                                      </p:cBhvr>
                                      <p:tavLst>
                                        <p:tav tm="0">
                                          <p:val>
                                            <p:strVal val="ppt_x"/>
                                          </p:val>
                                        </p:tav>
                                        <p:tav tm="100000">
                                          <p:val>
                                            <p:strVal val="ppt_x-.2"/>
                                          </p:val>
                                        </p:tav>
                                      </p:tavLst>
                                    </p:anim>
                                    <p:anim calcmode="lin" valueType="num">
                                      <p:cBhvr>
                                        <p:cTn id="19" dur="500"/>
                                        <p:tgtEl>
                                          <p:spTgt spid="13"/>
                                        </p:tgtEl>
                                        <p:attrNameLst>
                                          <p:attrName>ppt_y</p:attrName>
                                        </p:attrNameLst>
                                      </p:cBhvr>
                                      <p:tavLst>
                                        <p:tav tm="0">
                                          <p:val>
                                            <p:strVal val="ppt_y"/>
                                          </p:val>
                                        </p:tav>
                                        <p:tav tm="100000">
                                          <p:val>
                                            <p:strVal val="ppt_y"/>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54" presetClass="exit" presetSubtype="0" decel="100000" fill="hold" grpId="0" nodeType="clickEffect">
                                  <p:stCondLst>
                                    <p:cond delay="0"/>
                                  </p:stCondLst>
                                  <p:childTnLst>
                                    <p:anim calcmode="lin" valueType="num">
                                      <p:cBhvr>
                                        <p:cTn id="26" dur="500"/>
                                        <p:tgtEl>
                                          <p:spTgt spid="14"/>
                                        </p:tgtEl>
                                        <p:attrNameLst>
                                          <p:attrName>ppt_w</p:attrName>
                                        </p:attrNameLst>
                                      </p:cBhvr>
                                      <p:tavLst>
                                        <p:tav tm="0">
                                          <p:val>
                                            <p:strVal val="ppt_w"/>
                                          </p:val>
                                        </p:tav>
                                        <p:tav tm="100000">
                                          <p:val>
                                            <p:strVal val="ppt_w*0.05"/>
                                          </p:val>
                                        </p:tav>
                                      </p:tavLst>
                                    </p:anim>
                                    <p:anim calcmode="lin" valueType="num">
                                      <p:cBhvr>
                                        <p:cTn id="27" dur="500"/>
                                        <p:tgtEl>
                                          <p:spTgt spid="14"/>
                                        </p:tgtEl>
                                        <p:attrNameLst>
                                          <p:attrName>ppt_h</p:attrName>
                                        </p:attrNameLst>
                                      </p:cBhvr>
                                      <p:tavLst>
                                        <p:tav tm="0">
                                          <p:val>
                                            <p:strVal val="ppt_h"/>
                                          </p:val>
                                        </p:tav>
                                        <p:tav tm="100000">
                                          <p:val>
                                            <p:strVal val="ppt_h"/>
                                          </p:val>
                                        </p:tav>
                                      </p:tavLst>
                                    </p:anim>
                                    <p:anim calcmode="lin" valueType="num">
                                      <p:cBhvr>
                                        <p:cTn id="28" dur="500"/>
                                        <p:tgtEl>
                                          <p:spTgt spid="14"/>
                                        </p:tgtEl>
                                        <p:attrNameLst>
                                          <p:attrName>ppt_x</p:attrName>
                                        </p:attrNameLst>
                                      </p:cBhvr>
                                      <p:tavLst>
                                        <p:tav tm="0">
                                          <p:val>
                                            <p:strVal val="ppt_x"/>
                                          </p:val>
                                        </p:tav>
                                        <p:tav tm="100000">
                                          <p:val>
                                            <p:strVal val="ppt_x-.2"/>
                                          </p:val>
                                        </p:tav>
                                      </p:tavLst>
                                    </p:anim>
                                    <p:anim calcmode="lin" valueType="num">
                                      <p:cBhvr>
                                        <p:cTn id="29" dur="500"/>
                                        <p:tgtEl>
                                          <p:spTgt spid="14"/>
                                        </p:tgtEl>
                                        <p:attrNameLst>
                                          <p:attrName>ppt_y</p:attrName>
                                        </p:attrNameLst>
                                      </p:cBhvr>
                                      <p:tavLst>
                                        <p:tav tm="0">
                                          <p:val>
                                            <p:strVal val="ppt_y"/>
                                          </p:val>
                                        </p:tav>
                                        <p:tav tm="100000">
                                          <p:val>
                                            <p:strVal val="ppt_y"/>
                                          </p:val>
                                        </p:tav>
                                      </p:tavLst>
                                    </p:anim>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54" presetClass="exit" presetSubtype="0" decel="100000" fill="hold" grpId="0" nodeType="clickEffect">
                                  <p:stCondLst>
                                    <p:cond delay="0"/>
                                  </p:stCondLst>
                                  <p:childTnLst>
                                    <p:anim calcmode="lin" valueType="num">
                                      <p:cBhvr>
                                        <p:cTn id="36" dur="500"/>
                                        <p:tgtEl>
                                          <p:spTgt spid="19"/>
                                        </p:tgtEl>
                                        <p:attrNameLst>
                                          <p:attrName>ppt_w</p:attrName>
                                        </p:attrNameLst>
                                      </p:cBhvr>
                                      <p:tavLst>
                                        <p:tav tm="0">
                                          <p:val>
                                            <p:strVal val="ppt_w"/>
                                          </p:val>
                                        </p:tav>
                                        <p:tav tm="100000">
                                          <p:val>
                                            <p:strVal val="ppt_w*0.05"/>
                                          </p:val>
                                        </p:tav>
                                      </p:tavLst>
                                    </p:anim>
                                    <p:anim calcmode="lin" valueType="num">
                                      <p:cBhvr>
                                        <p:cTn id="37" dur="500"/>
                                        <p:tgtEl>
                                          <p:spTgt spid="19"/>
                                        </p:tgtEl>
                                        <p:attrNameLst>
                                          <p:attrName>ppt_h</p:attrName>
                                        </p:attrNameLst>
                                      </p:cBhvr>
                                      <p:tavLst>
                                        <p:tav tm="0">
                                          <p:val>
                                            <p:strVal val="ppt_h"/>
                                          </p:val>
                                        </p:tav>
                                        <p:tav tm="100000">
                                          <p:val>
                                            <p:strVal val="ppt_h"/>
                                          </p:val>
                                        </p:tav>
                                      </p:tavLst>
                                    </p:anim>
                                    <p:anim calcmode="lin" valueType="num">
                                      <p:cBhvr>
                                        <p:cTn id="38" dur="500"/>
                                        <p:tgtEl>
                                          <p:spTgt spid="19"/>
                                        </p:tgtEl>
                                        <p:attrNameLst>
                                          <p:attrName>ppt_x</p:attrName>
                                        </p:attrNameLst>
                                      </p:cBhvr>
                                      <p:tavLst>
                                        <p:tav tm="0">
                                          <p:val>
                                            <p:strVal val="ppt_x"/>
                                          </p:val>
                                        </p:tav>
                                        <p:tav tm="100000">
                                          <p:val>
                                            <p:strVal val="ppt_x-.2"/>
                                          </p:val>
                                        </p:tav>
                                      </p:tavLst>
                                    </p:anim>
                                    <p:anim calcmode="lin" valueType="num">
                                      <p:cBhvr>
                                        <p:cTn id="39" dur="500"/>
                                        <p:tgtEl>
                                          <p:spTgt spid="19"/>
                                        </p:tgtEl>
                                        <p:attrNameLst>
                                          <p:attrName>ppt_y</p:attrName>
                                        </p:attrNameLst>
                                      </p:cBhvr>
                                      <p:tavLst>
                                        <p:tav tm="0">
                                          <p:val>
                                            <p:strVal val="ppt_y"/>
                                          </p:val>
                                        </p:tav>
                                        <p:tav tm="100000">
                                          <p:val>
                                            <p:strVal val="ppt_y"/>
                                          </p:val>
                                        </p:tav>
                                      </p:tavLst>
                                    </p:anim>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54" presetClass="exit" presetSubtype="0" decel="100000" fill="hold" grpId="0" nodeType="clickEffect">
                                  <p:stCondLst>
                                    <p:cond delay="0"/>
                                  </p:stCondLst>
                                  <p:childTnLst>
                                    <p:anim calcmode="lin" valueType="num">
                                      <p:cBhvr>
                                        <p:cTn id="46" dur="500"/>
                                        <p:tgtEl>
                                          <p:spTgt spid="22"/>
                                        </p:tgtEl>
                                        <p:attrNameLst>
                                          <p:attrName>ppt_w</p:attrName>
                                        </p:attrNameLst>
                                      </p:cBhvr>
                                      <p:tavLst>
                                        <p:tav tm="0">
                                          <p:val>
                                            <p:strVal val="ppt_w"/>
                                          </p:val>
                                        </p:tav>
                                        <p:tav tm="100000">
                                          <p:val>
                                            <p:strVal val="ppt_w*0.05"/>
                                          </p:val>
                                        </p:tav>
                                      </p:tavLst>
                                    </p:anim>
                                    <p:anim calcmode="lin" valueType="num">
                                      <p:cBhvr>
                                        <p:cTn id="47" dur="500"/>
                                        <p:tgtEl>
                                          <p:spTgt spid="22"/>
                                        </p:tgtEl>
                                        <p:attrNameLst>
                                          <p:attrName>ppt_h</p:attrName>
                                        </p:attrNameLst>
                                      </p:cBhvr>
                                      <p:tavLst>
                                        <p:tav tm="0">
                                          <p:val>
                                            <p:strVal val="ppt_h"/>
                                          </p:val>
                                        </p:tav>
                                        <p:tav tm="100000">
                                          <p:val>
                                            <p:strVal val="ppt_h"/>
                                          </p:val>
                                        </p:tav>
                                      </p:tavLst>
                                    </p:anim>
                                    <p:anim calcmode="lin" valueType="num">
                                      <p:cBhvr>
                                        <p:cTn id="48" dur="500"/>
                                        <p:tgtEl>
                                          <p:spTgt spid="22"/>
                                        </p:tgtEl>
                                        <p:attrNameLst>
                                          <p:attrName>ppt_x</p:attrName>
                                        </p:attrNameLst>
                                      </p:cBhvr>
                                      <p:tavLst>
                                        <p:tav tm="0">
                                          <p:val>
                                            <p:strVal val="ppt_x"/>
                                          </p:val>
                                        </p:tav>
                                        <p:tav tm="100000">
                                          <p:val>
                                            <p:strVal val="ppt_x-.2"/>
                                          </p:val>
                                        </p:tav>
                                      </p:tavLst>
                                    </p:anim>
                                    <p:anim calcmode="lin" valueType="num">
                                      <p:cBhvr>
                                        <p:cTn id="49" dur="500"/>
                                        <p:tgtEl>
                                          <p:spTgt spid="22"/>
                                        </p:tgtEl>
                                        <p:attrNameLst>
                                          <p:attrName>ppt_y</p:attrName>
                                        </p:attrNameLst>
                                      </p:cBhvr>
                                      <p:tavLst>
                                        <p:tav tm="0">
                                          <p:val>
                                            <p:strVal val="ppt_y"/>
                                          </p:val>
                                        </p:tav>
                                        <p:tav tm="100000">
                                          <p:val>
                                            <p:strVal val="ppt_y"/>
                                          </p:val>
                                        </p:tav>
                                      </p:tavLst>
                                    </p:anim>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500"/>
                                        <p:tgtEl>
                                          <p:spTgt spid="23"/>
                                        </p:tgtEl>
                                        <p:attrNameLst>
                                          <p:attrName>ppt_w</p:attrName>
                                        </p:attrNameLst>
                                      </p:cBhvr>
                                      <p:tavLst>
                                        <p:tav tm="0">
                                          <p:val>
                                            <p:strVal val="ppt_w"/>
                                          </p:val>
                                        </p:tav>
                                        <p:tav tm="100000">
                                          <p:val>
                                            <p:strVal val="ppt_w*0.05"/>
                                          </p:val>
                                        </p:tav>
                                      </p:tavLst>
                                    </p:anim>
                                    <p:anim calcmode="lin" valueType="num">
                                      <p:cBhvr>
                                        <p:cTn id="57" dur="500"/>
                                        <p:tgtEl>
                                          <p:spTgt spid="23"/>
                                        </p:tgtEl>
                                        <p:attrNameLst>
                                          <p:attrName>ppt_h</p:attrName>
                                        </p:attrNameLst>
                                      </p:cBhvr>
                                      <p:tavLst>
                                        <p:tav tm="0">
                                          <p:val>
                                            <p:strVal val="ppt_h"/>
                                          </p:val>
                                        </p:tav>
                                        <p:tav tm="100000">
                                          <p:val>
                                            <p:strVal val="ppt_h"/>
                                          </p:val>
                                        </p:tav>
                                      </p:tavLst>
                                    </p:anim>
                                    <p:anim calcmode="lin" valueType="num">
                                      <p:cBhvr>
                                        <p:cTn id="58" dur="500"/>
                                        <p:tgtEl>
                                          <p:spTgt spid="23"/>
                                        </p:tgtEl>
                                        <p:attrNameLst>
                                          <p:attrName>ppt_x</p:attrName>
                                        </p:attrNameLst>
                                      </p:cBhvr>
                                      <p:tavLst>
                                        <p:tav tm="0">
                                          <p:val>
                                            <p:strVal val="ppt_x"/>
                                          </p:val>
                                        </p:tav>
                                        <p:tav tm="100000">
                                          <p:val>
                                            <p:strVal val="ppt_x-.2"/>
                                          </p:val>
                                        </p:tav>
                                      </p:tavLst>
                                    </p:anim>
                                    <p:anim calcmode="lin" valueType="num">
                                      <p:cBhvr>
                                        <p:cTn id="59" dur="500"/>
                                        <p:tgtEl>
                                          <p:spTgt spid="23"/>
                                        </p:tgtEl>
                                        <p:attrNameLst>
                                          <p:attrName>ppt_y</p:attrName>
                                        </p:attrNameLst>
                                      </p:cBhvr>
                                      <p:tavLst>
                                        <p:tav tm="0">
                                          <p:val>
                                            <p:strVal val="ppt_y"/>
                                          </p:val>
                                        </p:tav>
                                        <p:tav tm="100000">
                                          <p:val>
                                            <p:strVal val="ppt_y"/>
                                          </p:val>
                                        </p:tav>
                                      </p:tavLst>
                                    </p:anim>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57781" fill="hold"/>
                                        <p:tgtEl>
                                          <p:spTgt spid="24"/>
                                        </p:tgtEl>
                                      </p:cBhvr>
                                    </p:cmd>
                                  </p:childTnLst>
                                </p:cTn>
                              </p:par>
                            </p:childTnLst>
                          </p:cTn>
                        </p:par>
                      </p:childTnLst>
                    </p:cTn>
                  </p:par>
                </p:childTnLst>
              </p:cTn>
              <p:nextCondLst>
                <p:cond evt="onClick" delay="0">
                  <p:tgtEl>
                    <p:spTgt spid="24"/>
                  </p:tgtEl>
                </p:cond>
              </p:nextCondLst>
            </p:seq>
            <p:video>
              <p:cMediaNode vol="80000">
                <p:cTn id="67" fill="hold" display="0">
                  <p:stCondLst>
                    <p:cond delay="indefinite"/>
                  </p:stCondLst>
                  <p:endCondLst>
                    <p:cond evt="onStopAudio" delay="0">
                      <p:tgtEl>
                        <p:sldTgt/>
                      </p:tgtEl>
                    </p:cond>
                  </p:endCondLst>
                </p:cTn>
                <p:tgtEl>
                  <p:spTgt spid="24"/>
                </p:tgtEl>
              </p:cMediaNode>
            </p:video>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54" presetClass="exit" presetSubtype="0" decel="100000" fill="hold" grpId="0" nodeType="clickEffect">
                                  <p:stCondLst>
                                    <p:cond delay="0"/>
                                  </p:stCondLst>
                                  <p:childTnLst>
                                    <p:anim calcmode="lin" valueType="num">
                                      <p:cBhvr>
                                        <p:cTn id="72" dur="500"/>
                                        <p:tgtEl>
                                          <p:spTgt spid="33"/>
                                        </p:tgtEl>
                                        <p:attrNameLst>
                                          <p:attrName>ppt_w</p:attrName>
                                        </p:attrNameLst>
                                      </p:cBhvr>
                                      <p:tavLst>
                                        <p:tav tm="0">
                                          <p:val>
                                            <p:strVal val="ppt_w"/>
                                          </p:val>
                                        </p:tav>
                                        <p:tav tm="100000">
                                          <p:val>
                                            <p:strVal val="ppt_w*0.05"/>
                                          </p:val>
                                        </p:tav>
                                      </p:tavLst>
                                    </p:anim>
                                    <p:anim calcmode="lin" valueType="num">
                                      <p:cBhvr>
                                        <p:cTn id="73" dur="500"/>
                                        <p:tgtEl>
                                          <p:spTgt spid="33"/>
                                        </p:tgtEl>
                                        <p:attrNameLst>
                                          <p:attrName>ppt_h</p:attrName>
                                        </p:attrNameLst>
                                      </p:cBhvr>
                                      <p:tavLst>
                                        <p:tav tm="0">
                                          <p:val>
                                            <p:strVal val="ppt_h"/>
                                          </p:val>
                                        </p:tav>
                                        <p:tav tm="100000">
                                          <p:val>
                                            <p:strVal val="ppt_h"/>
                                          </p:val>
                                        </p:tav>
                                      </p:tavLst>
                                    </p:anim>
                                    <p:anim calcmode="lin" valueType="num">
                                      <p:cBhvr>
                                        <p:cTn id="74" dur="500"/>
                                        <p:tgtEl>
                                          <p:spTgt spid="33"/>
                                        </p:tgtEl>
                                        <p:attrNameLst>
                                          <p:attrName>ppt_x</p:attrName>
                                        </p:attrNameLst>
                                      </p:cBhvr>
                                      <p:tavLst>
                                        <p:tav tm="0">
                                          <p:val>
                                            <p:strVal val="ppt_x"/>
                                          </p:val>
                                        </p:tav>
                                        <p:tav tm="100000">
                                          <p:val>
                                            <p:strVal val="ppt_x-.2"/>
                                          </p:val>
                                        </p:tav>
                                      </p:tavLst>
                                    </p:anim>
                                    <p:anim calcmode="lin" valueType="num">
                                      <p:cBhvr>
                                        <p:cTn id="75" dur="500"/>
                                        <p:tgtEl>
                                          <p:spTgt spid="33"/>
                                        </p:tgtEl>
                                        <p:attrNameLst>
                                          <p:attrName>ppt_y</p:attrName>
                                        </p:attrNameLst>
                                      </p:cBhvr>
                                      <p:tavLst>
                                        <p:tav tm="0">
                                          <p:val>
                                            <p:strVal val="ppt_y"/>
                                          </p:val>
                                        </p:tav>
                                        <p:tav tm="100000">
                                          <p:val>
                                            <p:strVal val="ppt_y"/>
                                          </p:val>
                                        </p:tav>
                                      </p:tavLst>
                                    </p:anim>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54" presetClass="exit" presetSubtype="0" decel="100000" fill="hold" grpId="0" nodeType="clickEffect">
                                  <p:stCondLst>
                                    <p:cond delay="0"/>
                                  </p:stCondLst>
                                  <p:childTnLst>
                                    <p:anim calcmode="lin" valueType="num">
                                      <p:cBhvr>
                                        <p:cTn id="82" dur="500"/>
                                        <p:tgtEl>
                                          <p:spTgt spid="34"/>
                                        </p:tgtEl>
                                        <p:attrNameLst>
                                          <p:attrName>ppt_w</p:attrName>
                                        </p:attrNameLst>
                                      </p:cBhvr>
                                      <p:tavLst>
                                        <p:tav tm="0">
                                          <p:val>
                                            <p:strVal val="ppt_w"/>
                                          </p:val>
                                        </p:tav>
                                        <p:tav tm="100000">
                                          <p:val>
                                            <p:strVal val="ppt_w*0.05"/>
                                          </p:val>
                                        </p:tav>
                                      </p:tavLst>
                                    </p:anim>
                                    <p:anim calcmode="lin" valueType="num">
                                      <p:cBhvr>
                                        <p:cTn id="83" dur="500"/>
                                        <p:tgtEl>
                                          <p:spTgt spid="34"/>
                                        </p:tgtEl>
                                        <p:attrNameLst>
                                          <p:attrName>ppt_h</p:attrName>
                                        </p:attrNameLst>
                                      </p:cBhvr>
                                      <p:tavLst>
                                        <p:tav tm="0">
                                          <p:val>
                                            <p:strVal val="ppt_h"/>
                                          </p:val>
                                        </p:tav>
                                        <p:tav tm="100000">
                                          <p:val>
                                            <p:strVal val="ppt_h"/>
                                          </p:val>
                                        </p:tav>
                                      </p:tavLst>
                                    </p:anim>
                                    <p:anim calcmode="lin" valueType="num">
                                      <p:cBhvr>
                                        <p:cTn id="84" dur="500"/>
                                        <p:tgtEl>
                                          <p:spTgt spid="34"/>
                                        </p:tgtEl>
                                        <p:attrNameLst>
                                          <p:attrName>ppt_x</p:attrName>
                                        </p:attrNameLst>
                                      </p:cBhvr>
                                      <p:tavLst>
                                        <p:tav tm="0">
                                          <p:val>
                                            <p:strVal val="ppt_x"/>
                                          </p:val>
                                        </p:tav>
                                        <p:tav tm="100000">
                                          <p:val>
                                            <p:strVal val="ppt_x-.2"/>
                                          </p:val>
                                        </p:tav>
                                      </p:tavLst>
                                    </p:anim>
                                    <p:anim calcmode="lin" valueType="num">
                                      <p:cBhvr>
                                        <p:cTn id="85" dur="500"/>
                                        <p:tgtEl>
                                          <p:spTgt spid="34"/>
                                        </p:tgtEl>
                                        <p:attrNameLst>
                                          <p:attrName>ppt_y</p:attrName>
                                        </p:attrNameLst>
                                      </p:cBhvr>
                                      <p:tavLst>
                                        <p:tav tm="0">
                                          <p:val>
                                            <p:strVal val="ppt_y"/>
                                          </p:val>
                                        </p:tav>
                                        <p:tav tm="100000">
                                          <p:val>
                                            <p:strVal val="ppt_y"/>
                                          </p:val>
                                        </p:tav>
                                      </p:tavLst>
                                    </p:anim>
                                    <p:animEffect transition="out" filter="fade">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8" restart="whenNotActive" fill="hold" evtFilter="cancelBubble" nodeType="interactiveSeq">
                <p:stCondLst>
                  <p:cond evt="onClick" delay="0">
                    <p:tgtEl>
                      <p:spTgt spid="41"/>
                    </p:tgtEl>
                  </p:cond>
                </p:stCondLst>
                <p:endSync evt="end" delay="0">
                  <p:rtn val="all"/>
                </p:endSync>
                <p:childTnLst>
                  <p:par>
                    <p:cTn id="89" fill="hold">
                      <p:stCondLst>
                        <p:cond delay="0"/>
                      </p:stCondLst>
                      <p:childTnLst>
                        <p:par>
                          <p:cTn id="90" fill="hold">
                            <p:stCondLst>
                              <p:cond delay="0"/>
                            </p:stCondLst>
                            <p:childTnLst>
                              <p:par>
                                <p:cTn id="91" presetID="54" presetClass="exit" presetSubtype="0" decel="100000" fill="hold" grpId="0" nodeType="clickEffect">
                                  <p:stCondLst>
                                    <p:cond delay="0"/>
                                  </p:stCondLst>
                                  <p:childTnLst>
                                    <p:anim calcmode="lin" valueType="num">
                                      <p:cBhvr>
                                        <p:cTn id="92" dur="500"/>
                                        <p:tgtEl>
                                          <p:spTgt spid="41"/>
                                        </p:tgtEl>
                                        <p:attrNameLst>
                                          <p:attrName>ppt_w</p:attrName>
                                        </p:attrNameLst>
                                      </p:cBhvr>
                                      <p:tavLst>
                                        <p:tav tm="0">
                                          <p:val>
                                            <p:strVal val="ppt_w"/>
                                          </p:val>
                                        </p:tav>
                                        <p:tav tm="100000">
                                          <p:val>
                                            <p:strVal val="ppt_w*0.05"/>
                                          </p:val>
                                        </p:tav>
                                      </p:tavLst>
                                    </p:anim>
                                    <p:anim calcmode="lin" valueType="num">
                                      <p:cBhvr>
                                        <p:cTn id="93" dur="500"/>
                                        <p:tgtEl>
                                          <p:spTgt spid="41"/>
                                        </p:tgtEl>
                                        <p:attrNameLst>
                                          <p:attrName>ppt_h</p:attrName>
                                        </p:attrNameLst>
                                      </p:cBhvr>
                                      <p:tavLst>
                                        <p:tav tm="0">
                                          <p:val>
                                            <p:strVal val="ppt_h"/>
                                          </p:val>
                                        </p:tav>
                                        <p:tav tm="100000">
                                          <p:val>
                                            <p:strVal val="ppt_h"/>
                                          </p:val>
                                        </p:tav>
                                      </p:tavLst>
                                    </p:anim>
                                    <p:anim calcmode="lin" valueType="num">
                                      <p:cBhvr>
                                        <p:cTn id="94" dur="500"/>
                                        <p:tgtEl>
                                          <p:spTgt spid="41"/>
                                        </p:tgtEl>
                                        <p:attrNameLst>
                                          <p:attrName>ppt_x</p:attrName>
                                        </p:attrNameLst>
                                      </p:cBhvr>
                                      <p:tavLst>
                                        <p:tav tm="0">
                                          <p:val>
                                            <p:strVal val="ppt_x"/>
                                          </p:val>
                                        </p:tav>
                                        <p:tav tm="100000">
                                          <p:val>
                                            <p:strVal val="ppt_x-.2"/>
                                          </p:val>
                                        </p:tav>
                                      </p:tavLst>
                                    </p:anim>
                                    <p:anim calcmode="lin" valueType="num">
                                      <p:cBhvr>
                                        <p:cTn id="95" dur="500"/>
                                        <p:tgtEl>
                                          <p:spTgt spid="41"/>
                                        </p:tgtEl>
                                        <p:attrNameLst>
                                          <p:attrName>ppt_y</p:attrName>
                                        </p:attrNameLst>
                                      </p:cBhvr>
                                      <p:tavLst>
                                        <p:tav tm="0">
                                          <p:val>
                                            <p:strVal val="ppt_y"/>
                                          </p:val>
                                        </p:tav>
                                        <p:tav tm="100000">
                                          <p:val>
                                            <p:strVal val="ppt_y"/>
                                          </p:val>
                                        </p:tav>
                                      </p:tavLst>
                                    </p:anim>
                                    <p:animEffect transition="out" filter="fade">
                                      <p:cBhvr>
                                        <p:cTn id="96" dur="500"/>
                                        <p:tgtEl>
                                          <p:spTgt spid="41"/>
                                        </p:tgtEl>
                                      </p:cBhvr>
                                    </p:animEffect>
                                    <p:set>
                                      <p:cBhvr>
                                        <p:cTn id="9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37"/>
                    </p:tgtEl>
                  </p:cond>
                </p:stCondLst>
                <p:endSync evt="end" delay="0">
                  <p:rtn val="all"/>
                </p:endSync>
                <p:childTnLst>
                  <p:par>
                    <p:cTn id="99" fill="hold">
                      <p:stCondLst>
                        <p:cond delay="0"/>
                      </p:stCondLst>
                      <p:childTnLst>
                        <p:par>
                          <p:cTn id="100" fill="hold">
                            <p:stCondLst>
                              <p:cond delay="0"/>
                            </p:stCondLst>
                            <p:childTnLst>
                              <p:par>
                                <p:cTn id="101" presetID="54" presetClass="exit" presetSubtype="0" decel="100000" fill="hold" grpId="0" nodeType="clickEffect">
                                  <p:stCondLst>
                                    <p:cond delay="0"/>
                                  </p:stCondLst>
                                  <p:childTnLst>
                                    <p:anim calcmode="lin" valueType="num">
                                      <p:cBhvr>
                                        <p:cTn id="102" dur="500"/>
                                        <p:tgtEl>
                                          <p:spTgt spid="37"/>
                                        </p:tgtEl>
                                        <p:attrNameLst>
                                          <p:attrName>ppt_w</p:attrName>
                                        </p:attrNameLst>
                                      </p:cBhvr>
                                      <p:tavLst>
                                        <p:tav tm="0">
                                          <p:val>
                                            <p:strVal val="ppt_w"/>
                                          </p:val>
                                        </p:tav>
                                        <p:tav tm="100000">
                                          <p:val>
                                            <p:strVal val="ppt_w*0.05"/>
                                          </p:val>
                                        </p:tav>
                                      </p:tavLst>
                                    </p:anim>
                                    <p:anim calcmode="lin" valueType="num">
                                      <p:cBhvr>
                                        <p:cTn id="103" dur="500"/>
                                        <p:tgtEl>
                                          <p:spTgt spid="37"/>
                                        </p:tgtEl>
                                        <p:attrNameLst>
                                          <p:attrName>ppt_h</p:attrName>
                                        </p:attrNameLst>
                                      </p:cBhvr>
                                      <p:tavLst>
                                        <p:tav tm="0">
                                          <p:val>
                                            <p:strVal val="ppt_h"/>
                                          </p:val>
                                        </p:tav>
                                        <p:tav tm="100000">
                                          <p:val>
                                            <p:strVal val="ppt_h"/>
                                          </p:val>
                                        </p:tav>
                                      </p:tavLst>
                                    </p:anim>
                                    <p:anim calcmode="lin" valueType="num">
                                      <p:cBhvr>
                                        <p:cTn id="104" dur="500"/>
                                        <p:tgtEl>
                                          <p:spTgt spid="37"/>
                                        </p:tgtEl>
                                        <p:attrNameLst>
                                          <p:attrName>ppt_x</p:attrName>
                                        </p:attrNameLst>
                                      </p:cBhvr>
                                      <p:tavLst>
                                        <p:tav tm="0">
                                          <p:val>
                                            <p:strVal val="ppt_x"/>
                                          </p:val>
                                        </p:tav>
                                        <p:tav tm="100000">
                                          <p:val>
                                            <p:strVal val="ppt_x-.2"/>
                                          </p:val>
                                        </p:tav>
                                      </p:tavLst>
                                    </p:anim>
                                    <p:anim calcmode="lin" valueType="num">
                                      <p:cBhvr>
                                        <p:cTn id="105" dur="500"/>
                                        <p:tgtEl>
                                          <p:spTgt spid="37"/>
                                        </p:tgtEl>
                                        <p:attrNameLst>
                                          <p:attrName>ppt_y</p:attrName>
                                        </p:attrNameLst>
                                      </p:cBhvr>
                                      <p:tavLst>
                                        <p:tav tm="0">
                                          <p:val>
                                            <p:strVal val="ppt_y"/>
                                          </p:val>
                                        </p:tav>
                                        <p:tav tm="100000">
                                          <p:val>
                                            <p:strVal val="ppt_y"/>
                                          </p:val>
                                        </p:tav>
                                      </p:tavLst>
                                    </p:anim>
                                    <p:animEffect transition="out" filter="fade">
                                      <p:cBhvr>
                                        <p:cTn id="106" dur="500"/>
                                        <p:tgtEl>
                                          <p:spTgt spid="37"/>
                                        </p:tgtEl>
                                      </p:cBhvr>
                                    </p:animEffect>
                                    <p:set>
                                      <p:cBhvr>
                                        <p:cTn id="10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08" restart="whenNotActive" fill="hold" evtFilter="cancelBubble" nodeType="interactiveSeq">
                <p:stCondLst>
                  <p:cond evt="onClick" delay="0">
                    <p:tgtEl>
                      <p:spTgt spid="38"/>
                    </p:tgtEl>
                  </p:cond>
                </p:stCondLst>
                <p:endSync evt="end" delay="0">
                  <p:rtn val="all"/>
                </p:endSync>
                <p:childTnLst>
                  <p:par>
                    <p:cTn id="109" fill="hold">
                      <p:stCondLst>
                        <p:cond delay="0"/>
                      </p:stCondLst>
                      <p:childTnLst>
                        <p:par>
                          <p:cTn id="110" fill="hold">
                            <p:stCondLst>
                              <p:cond delay="0"/>
                            </p:stCondLst>
                            <p:childTnLst>
                              <p:par>
                                <p:cTn id="111" presetID="54" presetClass="exit" presetSubtype="0" decel="100000" fill="hold" grpId="0" nodeType="clickEffect">
                                  <p:stCondLst>
                                    <p:cond delay="0"/>
                                  </p:stCondLst>
                                  <p:childTnLst>
                                    <p:anim calcmode="lin" valueType="num">
                                      <p:cBhvr>
                                        <p:cTn id="112" dur="500"/>
                                        <p:tgtEl>
                                          <p:spTgt spid="38"/>
                                        </p:tgtEl>
                                        <p:attrNameLst>
                                          <p:attrName>ppt_w</p:attrName>
                                        </p:attrNameLst>
                                      </p:cBhvr>
                                      <p:tavLst>
                                        <p:tav tm="0">
                                          <p:val>
                                            <p:strVal val="ppt_w"/>
                                          </p:val>
                                        </p:tav>
                                        <p:tav tm="100000">
                                          <p:val>
                                            <p:strVal val="ppt_w*0.05"/>
                                          </p:val>
                                        </p:tav>
                                      </p:tavLst>
                                    </p:anim>
                                    <p:anim calcmode="lin" valueType="num">
                                      <p:cBhvr>
                                        <p:cTn id="113" dur="500"/>
                                        <p:tgtEl>
                                          <p:spTgt spid="38"/>
                                        </p:tgtEl>
                                        <p:attrNameLst>
                                          <p:attrName>ppt_h</p:attrName>
                                        </p:attrNameLst>
                                      </p:cBhvr>
                                      <p:tavLst>
                                        <p:tav tm="0">
                                          <p:val>
                                            <p:strVal val="ppt_h"/>
                                          </p:val>
                                        </p:tav>
                                        <p:tav tm="100000">
                                          <p:val>
                                            <p:strVal val="ppt_h"/>
                                          </p:val>
                                        </p:tav>
                                      </p:tavLst>
                                    </p:anim>
                                    <p:anim calcmode="lin" valueType="num">
                                      <p:cBhvr>
                                        <p:cTn id="114" dur="500"/>
                                        <p:tgtEl>
                                          <p:spTgt spid="38"/>
                                        </p:tgtEl>
                                        <p:attrNameLst>
                                          <p:attrName>ppt_x</p:attrName>
                                        </p:attrNameLst>
                                      </p:cBhvr>
                                      <p:tavLst>
                                        <p:tav tm="0">
                                          <p:val>
                                            <p:strVal val="ppt_x"/>
                                          </p:val>
                                        </p:tav>
                                        <p:tav tm="100000">
                                          <p:val>
                                            <p:strVal val="ppt_x-.2"/>
                                          </p:val>
                                        </p:tav>
                                      </p:tavLst>
                                    </p:anim>
                                    <p:anim calcmode="lin" valueType="num">
                                      <p:cBhvr>
                                        <p:cTn id="115" dur="500"/>
                                        <p:tgtEl>
                                          <p:spTgt spid="38"/>
                                        </p:tgtEl>
                                        <p:attrNameLst>
                                          <p:attrName>ppt_y</p:attrName>
                                        </p:attrNameLst>
                                      </p:cBhvr>
                                      <p:tavLst>
                                        <p:tav tm="0">
                                          <p:val>
                                            <p:strVal val="ppt_y"/>
                                          </p:val>
                                        </p:tav>
                                        <p:tav tm="100000">
                                          <p:val>
                                            <p:strVal val="ppt_y"/>
                                          </p:val>
                                        </p:tav>
                                      </p:tavLst>
                                    </p:anim>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40"/>
                    </p:tgtEl>
                  </p:cond>
                </p:stCondLst>
                <p:endSync evt="end" delay="0">
                  <p:rtn val="all"/>
                </p:endSync>
                <p:childTnLst>
                  <p:par>
                    <p:cTn id="119" fill="hold">
                      <p:stCondLst>
                        <p:cond delay="0"/>
                      </p:stCondLst>
                      <p:childTnLst>
                        <p:par>
                          <p:cTn id="120" fill="hold">
                            <p:stCondLst>
                              <p:cond delay="0"/>
                            </p:stCondLst>
                            <p:childTnLst>
                              <p:par>
                                <p:cTn id="121" presetID="54" presetClass="exit" presetSubtype="0" decel="100000" fill="hold" grpId="0" nodeType="clickEffect">
                                  <p:stCondLst>
                                    <p:cond delay="0"/>
                                  </p:stCondLst>
                                  <p:childTnLst>
                                    <p:anim calcmode="lin" valueType="num">
                                      <p:cBhvr>
                                        <p:cTn id="122" dur="500"/>
                                        <p:tgtEl>
                                          <p:spTgt spid="40"/>
                                        </p:tgtEl>
                                        <p:attrNameLst>
                                          <p:attrName>ppt_w</p:attrName>
                                        </p:attrNameLst>
                                      </p:cBhvr>
                                      <p:tavLst>
                                        <p:tav tm="0">
                                          <p:val>
                                            <p:strVal val="ppt_w"/>
                                          </p:val>
                                        </p:tav>
                                        <p:tav tm="100000">
                                          <p:val>
                                            <p:strVal val="ppt_w*0.05"/>
                                          </p:val>
                                        </p:tav>
                                      </p:tavLst>
                                    </p:anim>
                                    <p:anim calcmode="lin" valueType="num">
                                      <p:cBhvr>
                                        <p:cTn id="123" dur="500"/>
                                        <p:tgtEl>
                                          <p:spTgt spid="40"/>
                                        </p:tgtEl>
                                        <p:attrNameLst>
                                          <p:attrName>ppt_h</p:attrName>
                                        </p:attrNameLst>
                                      </p:cBhvr>
                                      <p:tavLst>
                                        <p:tav tm="0">
                                          <p:val>
                                            <p:strVal val="ppt_h"/>
                                          </p:val>
                                        </p:tav>
                                        <p:tav tm="100000">
                                          <p:val>
                                            <p:strVal val="ppt_h"/>
                                          </p:val>
                                        </p:tav>
                                      </p:tavLst>
                                    </p:anim>
                                    <p:anim calcmode="lin" valueType="num">
                                      <p:cBhvr>
                                        <p:cTn id="124" dur="500"/>
                                        <p:tgtEl>
                                          <p:spTgt spid="40"/>
                                        </p:tgtEl>
                                        <p:attrNameLst>
                                          <p:attrName>ppt_x</p:attrName>
                                        </p:attrNameLst>
                                      </p:cBhvr>
                                      <p:tavLst>
                                        <p:tav tm="0">
                                          <p:val>
                                            <p:strVal val="ppt_x"/>
                                          </p:val>
                                        </p:tav>
                                        <p:tav tm="100000">
                                          <p:val>
                                            <p:strVal val="ppt_x-.2"/>
                                          </p:val>
                                        </p:tav>
                                      </p:tavLst>
                                    </p:anim>
                                    <p:anim calcmode="lin" valueType="num">
                                      <p:cBhvr>
                                        <p:cTn id="125" dur="500"/>
                                        <p:tgtEl>
                                          <p:spTgt spid="40"/>
                                        </p:tgtEl>
                                        <p:attrNameLst>
                                          <p:attrName>ppt_y</p:attrName>
                                        </p:attrNameLst>
                                      </p:cBhvr>
                                      <p:tavLst>
                                        <p:tav tm="0">
                                          <p:val>
                                            <p:strVal val="ppt_y"/>
                                          </p:val>
                                        </p:tav>
                                        <p:tav tm="100000">
                                          <p:val>
                                            <p:strVal val="ppt_y"/>
                                          </p:val>
                                        </p:tav>
                                      </p:tavLst>
                                    </p:anim>
                                    <p:animEffect transition="out" filter="fade">
                                      <p:cBhvr>
                                        <p:cTn id="126" dur="500"/>
                                        <p:tgtEl>
                                          <p:spTgt spid="40"/>
                                        </p:tgtEl>
                                      </p:cBhvr>
                                    </p:animEffect>
                                    <p:set>
                                      <p:cBhvr>
                                        <p:cTn id="12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28" restart="whenNotActive" fill="hold" evtFilter="cancelBubble" nodeType="interactiveSeq">
                <p:stCondLst>
                  <p:cond evt="onClick" delay="0">
                    <p:tgtEl>
                      <p:spTgt spid="42"/>
                    </p:tgtEl>
                  </p:cond>
                </p:stCondLst>
                <p:endSync evt="end" delay="0">
                  <p:rtn val="all"/>
                </p:endSync>
                <p:childTnLst>
                  <p:par>
                    <p:cTn id="129" fill="hold">
                      <p:stCondLst>
                        <p:cond delay="0"/>
                      </p:stCondLst>
                      <p:childTnLst>
                        <p:par>
                          <p:cTn id="130" fill="hold">
                            <p:stCondLst>
                              <p:cond delay="0"/>
                            </p:stCondLst>
                            <p:childTnLst>
                              <p:par>
                                <p:cTn id="131" presetID="54" presetClass="exit" presetSubtype="0" decel="100000" fill="hold" grpId="0" nodeType="clickEffect">
                                  <p:stCondLst>
                                    <p:cond delay="0"/>
                                  </p:stCondLst>
                                  <p:childTnLst>
                                    <p:anim calcmode="lin" valueType="num">
                                      <p:cBhvr>
                                        <p:cTn id="132" dur="500"/>
                                        <p:tgtEl>
                                          <p:spTgt spid="42"/>
                                        </p:tgtEl>
                                        <p:attrNameLst>
                                          <p:attrName>ppt_w</p:attrName>
                                        </p:attrNameLst>
                                      </p:cBhvr>
                                      <p:tavLst>
                                        <p:tav tm="0">
                                          <p:val>
                                            <p:strVal val="ppt_w"/>
                                          </p:val>
                                        </p:tav>
                                        <p:tav tm="100000">
                                          <p:val>
                                            <p:strVal val="ppt_w*0.05"/>
                                          </p:val>
                                        </p:tav>
                                      </p:tavLst>
                                    </p:anim>
                                    <p:anim calcmode="lin" valueType="num">
                                      <p:cBhvr>
                                        <p:cTn id="133" dur="500"/>
                                        <p:tgtEl>
                                          <p:spTgt spid="42"/>
                                        </p:tgtEl>
                                        <p:attrNameLst>
                                          <p:attrName>ppt_h</p:attrName>
                                        </p:attrNameLst>
                                      </p:cBhvr>
                                      <p:tavLst>
                                        <p:tav tm="0">
                                          <p:val>
                                            <p:strVal val="ppt_h"/>
                                          </p:val>
                                        </p:tav>
                                        <p:tav tm="100000">
                                          <p:val>
                                            <p:strVal val="ppt_h"/>
                                          </p:val>
                                        </p:tav>
                                      </p:tavLst>
                                    </p:anim>
                                    <p:anim calcmode="lin" valueType="num">
                                      <p:cBhvr>
                                        <p:cTn id="134" dur="500"/>
                                        <p:tgtEl>
                                          <p:spTgt spid="42"/>
                                        </p:tgtEl>
                                        <p:attrNameLst>
                                          <p:attrName>ppt_x</p:attrName>
                                        </p:attrNameLst>
                                      </p:cBhvr>
                                      <p:tavLst>
                                        <p:tav tm="0">
                                          <p:val>
                                            <p:strVal val="ppt_x"/>
                                          </p:val>
                                        </p:tav>
                                        <p:tav tm="100000">
                                          <p:val>
                                            <p:strVal val="ppt_x-.2"/>
                                          </p:val>
                                        </p:tav>
                                      </p:tavLst>
                                    </p:anim>
                                    <p:anim calcmode="lin" valueType="num">
                                      <p:cBhvr>
                                        <p:cTn id="135" dur="500"/>
                                        <p:tgtEl>
                                          <p:spTgt spid="42"/>
                                        </p:tgtEl>
                                        <p:attrNameLst>
                                          <p:attrName>ppt_y</p:attrName>
                                        </p:attrNameLst>
                                      </p:cBhvr>
                                      <p:tavLst>
                                        <p:tav tm="0">
                                          <p:val>
                                            <p:strVal val="ppt_y"/>
                                          </p:val>
                                        </p:tav>
                                        <p:tav tm="100000">
                                          <p:val>
                                            <p:strVal val="ppt_y"/>
                                          </p:val>
                                        </p:tav>
                                      </p:tavLst>
                                    </p:anim>
                                    <p:animEffect transition="out" filter="fade">
                                      <p:cBhvr>
                                        <p:cTn id="136" dur="500"/>
                                        <p:tgtEl>
                                          <p:spTgt spid="42"/>
                                        </p:tgtEl>
                                      </p:cBhvr>
                                    </p:animEffect>
                                    <p:set>
                                      <p:cBhvr>
                                        <p:cTn id="13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8" restart="whenNotActive" fill="hold" evtFilter="cancelBubble" nodeType="interactiveSeq">
                <p:stCondLst>
                  <p:cond evt="onClick" delay="0">
                    <p:tgtEl>
                      <p:spTgt spid="43"/>
                    </p:tgtEl>
                  </p:cond>
                </p:stCondLst>
                <p:endSync evt="end" delay="0">
                  <p:rtn val="all"/>
                </p:endSync>
                <p:childTnLst>
                  <p:par>
                    <p:cTn id="139" fill="hold">
                      <p:stCondLst>
                        <p:cond delay="0"/>
                      </p:stCondLst>
                      <p:childTnLst>
                        <p:par>
                          <p:cTn id="140" fill="hold">
                            <p:stCondLst>
                              <p:cond delay="0"/>
                            </p:stCondLst>
                            <p:childTnLst>
                              <p:par>
                                <p:cTn id="141" presetID="1" presetClass="mediacall" presetSubtype="0" fill="hold" nodeType="clickEffect">
                                  <p:stCondLst>
                                    <p:cond delay="0"/>
                                  </p:stCondLst>
                                  <p:childTnLst>
                                    <p:cmd type="call" cmd="playFrom(0.0)">
                                      <p:cBhvr>
                                        <p:cTn id="142" dur="157781" fill="hold"/>
                                        <p:tgtEl>
                                          <p:spTgt spid="43"/>
                                        </p:tgtEl>
                                      </p:cBhvr>
                                    </p:cmd>
                                  </p:childTnLst>
                                </p:cTn>
                              </p:par>
                            </p:childTnLst>
                          </p:cTn>
                        </p:par>
                      </p:childTnLst>
                    </p:cTn>
                  </p:par>
                </p:childTnLst>
              </p:cTn>
              <p:nextCondLst>
                <p:cond evt="onClick" delay="0">
                  <p:tgtEl>
                    <p:spTgt spid="43"/>
                  </p:tgtEl>
                </p:cond>
              </p:nextCondLst>
            </p:seq>
            <p:video>
              <p:cMediaNode vol="80000">
                <p:cTn id="143" fill="hold" display="0">
                  <p:stCondLst>
                    <p:cond delay="indefinite"/>
                  </p:stCondLst>
                  <p:endCondLst>
                    <p:cond evt="onStopAudio" delay="0">
                      <p:tgtEl>
                        <p:sldTgt/>
                      </p:tgtEl>
                    </p:cond>
                  </p:endCondLst>
                </p:cTn>
                <p:tgtEl>
                  <p:spTgt spid="43"/>
                </p:tgtEl>
              </p:cMediaNode>
            </p:video>
            <p:seq concurrent="1" nextAc="seek">
              <p:cTn id="144" restart="whenNotActive" fill="hold" evtFilter="cancelBubble" nodeType="interactiveSeq">
                <p:stCondLst>
                  <p:cond evt="onClick" delay="0">
                    <p:tgtEl>
                      <p:spTgt spid="44"/>
                    </p:tgtEl>
                  </p:cond>
                </p:stCondLst>
                <p:endSync evt="end" delay="0">
                  <p:rtn val="all"/>
                </p:endSync>
                <p:childTnLst>
                  <p:par>
                    <p:cTn id="145" fill="hold">
                      <p:stCondLst>
                        <p:cond delay="0"/>
                      </p:stCondLst>
                      <p:childTnLst>
                        <p:par>
                          <p:cTn id="146" fill="hold">
                            <p:stCondLst>
                              <p:cond delay="0"/>
                            </p:stCondLst>
                            <p:childTnLst>
                              <p:par>
                                <p:cTn id="147" presetID="54" presetClass="exit" presetSubtype="0" decel="100000" fill="hold" grpId="0" nodeType="clickEffect">
                                  <p:stCondLst>
                                    <p:cond delay="0"/>
                                  </p:stCondLst>
                                  <p:childTnLst>
                                    <p:anim calcmode="lin" valueType="num">
                                      <p:cBhvr>
                                        <p:cTn id="148" dur="500"/>
                                        <p:tgtEl>
                                          <p:spTgt spid="44"/>
                                        </p:tgtEl>
                                        <p:attrNameLst>
                                          <p:attrName>ppt_w</p:attrName>
                                        </p:attrNameLst>
                                      </p:cBhvr>
                                      <p:tavLst>
                                        <p:tav tm="0">
                                          <p:val>
                                            <p:strVal val="ppt_w"/>
                                          </p:val>
                                        </p:tav>
                                        <p:tav tm="100000">
                                          <p:val>
                                            <p:strVal val="ppt_w*0.05"/>
                                          </p:val>
                                        </p:tav>
                                      </p:tavLst>
                                    </p:anim>
                                    <p:anim calcmode="lin" valueType="num">
                                      <p:cBhvr>
                                        <p:cTn id="149" dur="500"/>
                                        <p:tgtEl>
                                          <p:spTgt spid="44"/>
                                        </p:tgtEl>
                                        <p:attrNameLst>
                                          <p:attrName>ppt_h</p:attrName>
                                        </p:attrNameLst>
                                      </p:cBhvr>
                                      <p:tavLst>
                                        <p:tav tm="0">
                                          <p:val>
                                            <p:strVal val="ppt_h"/>
                                          </p:val>
                                        </p:tav>
                                        <p:tav tm="100000">
                                          <p:val>
                                            <p:strVal val="ppt_h"/>
                                          </p:val>
                                        </p:tav>
                                      </p:tavLst>
                                    </p:anim>
                                    <p:anim calcmode="lin" valueType="num">
                                      <p:cBhvr>
                                        <p:cTn id="150" dur="500"/>
                                        <p:tgtEl>
                                          <p:spTgt spid="44"/>
                                        </p:tgtEl>
                                        <p:attrNameLst>
                                          <p:attrName>ppt_x</p:attrName>
                                        </p:attrNameLst>
                                      </p:cBhvr>
                                      <p:tavLst>
                                        <p:tav tm="0">
                                          <p:val>
                                            <p:strVal val="ppt_x"/>
                                          </p:val>
                                        </p:tav>
                                        <p:tav tm="100000">
                                          <p:val>
                                            <p:strVal val="ppt_x-.2"/>
                                          </p:val>
                                        </p:tav>
                                      </p:tavLst>
                                    </p:anim>
                                    <p:anim calcmode="lin" valueType="num">
                                      <p:cBhvr>
                                        <p:cTn id="151" dur="500"/>
                                        <p:tgtEl>
                                          <p:spTgt spid="44"/>
                                        </p:tgtEl>
                                        <p:attrNameLst>
                                          <p:attrName>ppt_y</p:attrName>
                                        </p:attrNameLst>
                                      </p:cBhvr>
                                      <p:tavLst>
                                        <p:tav tm="0">
                                          <p:val>
                                            <p:strVal val="ppt_y"/>
                                          </p:val>
                                        </p:tav>
                                        <p:tav tm="100000">
                                          <p:val>
                                            <p:strVal val="ppt_y"/>
                                          </p:val>
                                        </p:tav>
                                      </p:tavLst>
                                    </p:anim>
                                    <p:animEffect transition="out" filter="fade">
                                      <p:cBhvr>
                                        <p:cTn id="152" dur="500"/>
                                        <p:tgtEl>
                                          <p:spTgt spid="44"/>
                                        </p:tgtEl>
                                      </p:cBhvr>
                                    </p:animEffect>
                                    <p:set>
                                      <p:cBhvr>
                                        <p:cTn id="15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4" restart="whenNotActive" fill="hold" evtFilter="cancelBubble" nodeType="interactiveSeq">
                <p:stCondLst>
                  <p:cond evt="onClick" delay="0">
                    <p:tgtEl>
                      <p:spTgt spid="46"/>
                    </p:tgtEl>
                  </p:cond>
                </p:stCondLst>
                <p:endSync evt="end" delay="0">
                  <p:rtn val="all"/>
                </p:endSync>
                <p:childTnLst>
                  <p:par>
                    <p:cTn id="155" fill="hold">
                      <p:stCondLst>
                        <p:cond delay="0"/>
                      </p:stCondLst>
                      <p:childTnLst>
                        <p:par>
                          <p:cTn id="156" fill="hold">
                            <p:stCondLst>
                              <p:cond delay="0"/>
                            </p:stCondLst>
                            <p:childTnLst>
                              <p:par>
                                <p:cTn id="157" presetID="54" presetClass="exit" presetSubtype="0" decel="100000" fill="hold" grpId="0" nodeType="clickEffect">
                                  <p:stCondLst>
                                    <p:cond delay="0"/>
                                  </p:stCondLst>
                                  <p:childTnLst>
                                    <p:anim calcmode="lin" valueType="num">
                                      <p:cBhvr>
                                        <p:cTn id="158" dur="500"/>
                                        <p:tgtEl>
                                          <p:spTgt spid="46"/>
                                        </p:tgtEl>
                                        <p:attrNameLst>
                                          <p:attrName>ppt_w</p:attrName>
                                        </p:attrNameLst>
                                      </p:cBhvr>
                                      <p:tavLst>
                                        <p:tav tm="0">
                                          <p:val>
                                            <p:strVal val="ppt_w"/>
                                          </p:val>
                                        </p:tav>
                                        <p:tav tm="100000">
                                          <p:val>
                                            <p:strVal val="ppt_w*0.05"/>
                                          </p:val>
                                        </p:tav>
                                      </p:tavLst>
                                    </p:anim>
                                    <p:anim calcmode="lin" valueType="num">
                                      <p:cBhvr>
                                        <p:cTn id="159" dur="500"/>
                                        <p:tgtEl>
                                          <p:spTgt spid="46"/>
                                        </p:tgtEl>
                                        <p:attrNameLst>
                                          <p:attrName>ppt_h</p:attrName>
                                        </p:attrNameLst>
                                      </p:cBhvr>
                                      <p:tavLst>
                                        <p:tav tm="0">
                                          <p:val>
                                            <p:strVal val="ppt_h"/>
                                          </p:val>
                                        </p:tav>
                                        <p:tav tm="100000">
                                          <p:val>
                                            <p:strVal val="ppt_h"/>
                                          </p:val>
                                        </p:tav>
                                      </p:tavLst>
                                    </p:anim>
                                    <p:anim calcmode="lin" valueType="num">
                                      <p:cBhvr>
                                        <p:cTn id="160" dur="500"/>
                                        <p:tgtEl>
                                          <p:spTgt spid="46"/>
                                        </p:tgtEl>
                                        <p:attrNameLst>
                                          <p:attrName>ppt_x</p:attrName>
                                        </p:attrNameLst>
                                      </p:cBhvr>
                                      <p:tavLst>
                                        <p:tav tm="0">
                                          <p:val>
                                            <p:strVal val="ppt_x"/>
                                          </p:val>
                                        </p:tav>
                                        <p:tav tm="100000">
                                          <p:val>
                                            <p:strVal val="ppt_x-.2"/>
                                          </p:val>
                                        </p:tav>
                                      </p:tavLst>
                                    </p:anim>
                                    <p:anim calcmode="lin" valueType="num">
                                      <p:cBhvr>
                                        <p:cTn id="161" dur="500"/>
                                        <p:tgtEl>
                                          <p:spTgt spid="46"/>
                                        </p:tgtEl>
                                        <p:attrNameLst>
                                          <p:attrName>ppt_y</p:attrName>
                                        </p:attrNameLst>
                                      </p:cBhvr>
                                      <p:tavLst>
                                        <p:tav tm="0">
                                          <p:val>
                                            <p:strVal val="ppt_y"/>
                                          </p:val>
                                        </p:tav>
                                        <p:tav tm="100000">
                                          <p:val>
                                            <p:strVal val="ppt_y"/>
                                          </p:val>
                                        </p:tav>
                                      </p:tavLst>
                                    </p:anim>
                                    <p:animEffect transition="out" filter="fade">
                                      <p:cBhvr>
                                        <p:cTn id="162" dur="500"/>
                                        <p:tgtEl>
                                          <p:spTgt spid="46"/>
                                        </p:tgtEl>
                                      </p:cBhvr>
                                    </p:animEffect>
                                    <p:set>
                                      <p:cBhvr>
                                        <p:cTn id="16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64" restart="whenNotActive" fill="hold" evtFilter="cancelBubble" nodeType="interactiveSeq">
                <p:stCondLst>
                  <p:cond evt="onClick" delay="0">
                    <p:tgtEl>
                      <p:spTgt spid="48"/>
                    </p:tgtEl>
                  </p:cond>
                </p:stCondLst>
                <p:endSync evt="end" delay="0">
                  <p:rtn val="all"/>
                </p:endSync>
                <p:childTnLst>
                  <p:par>
                    <p:cTn id="165" fill="hold">
                      <p:stCondLst>
                        <p:cond delay="0"/>
                      </p:stCondLst>
                      <p:childTnLst>
                        <p:par>
                          <p:cTn id="166" fill="hold">
                            <p:stCondLst>
                              <p:cond delay="0"/>
                            </p:stCondLst>
                            <p:childTnLst>
                              <p:par>
                                <p:cTn id="167" presetID="54" presetClass="exit" presetSubtype="0" decel="100000" fill="hold" grpId="0" nodeType="clickEffect">
                                  <p:stCondLst>
                                    <p:cond delay="0"/>
                                  </p:stCondLst>
                                  <p:childTnLst>
                                    <p:anim calcmode="lin" valueType="num">
                                      <p:cBhvr>
                                        <p:cTn id="168" dur="500"/>
                                        <p:tgtEl>
                                          <p:spTgt spid="48"/>
                                        </p:tgtEl>
                                        <p:attrNameLst>
                                          <p:attrName>ppt_w</p:attrName>
                                        </p:attrNameLst>
                                      </p:cBhvr>
                                      <p:tavLst>
                                        <p:tav tm="0">
                                          <p:val>
                                            <p:strVal val="ppt_w"/>
                                          </p:val>
                                        </p:tav>
                                        <p:tav tm="100000">
                                          <p:val>
                                            <p:strVal val="ppt_w*0.05"/>
                                          </p:val>
                                        </p:tav>
                                      </p:tavLst>
                                    </p:anim>
                                    <p:anim calcmode="lin" valueType="num">
                                      <p:cBhvr>
                                        <p:cTn id="169" dur="500"/>
                                        <p:tgtEl>
                                          <p:spTgt spid="48"/>
                                        </p:tgtEl>
                                        <p:attrNameLst>
                                          <p:attrName>ppt_h</p:attrName>
                                        </p:attrNameLst>
                                      </p:cBhvr>
                                      <p:tavLst>
                                        <p:tav tm="0">
                                          <p:val>
                                            <p:strVal val="ppt_h"/>
                                          </p:val>
                                        </p:tav>
                                        <p:tav tm="100000">
                                          <p:val>
                                            <p:strVal val="ppt_h"/>
                                          </p:val>
                                        </p:tav>
                                      </p:tavLst>
                                    </p:anim>
                                    <p:anim calcmode="lin" valueType="num">
                                      <p:cBhvr>
                                        <p:cTn id="170" dur="500"/>
                                        <p:tgtEl>
                                          <p:spTgt spid="48"/>
                                        </p:tgtEl>
                                        <p:attrNameLst>
                                          <p:attrName>ppt_x</p:attrName>
                                        </p:attrNameLst>
                                      </p:cBhvr>
                                      <p:tavLst>
                                        <p:tav tm="0">
                                          <p:val>
                                            <p:strVal val="ppt_x"/>
                                          </p:val>
                                        </p:tav>
                                        <p:tav tm="100000">
                                          <p:val>
                                            <p:strVal val="ppt_x-.2"/>
                                          </p:val>
                                        </p:tav>
                                      </p:tavLst>
                                    </p:anim>
                                    <p:anim calcmode="lin" valueType="num">
                                      <p:cBhvr>
                                        <p:cTn id="171" dur="500"/>
                                        <p:tgtEl>
                                          <p:spTgt spid="48"/>
                                        </p:tgtEl>
                                        <p:attrNameLst>
                                          <p:attrName>ppt_y</p:attrName>
                                        </p:attrNameLst>
                                      </p:cBhvr>
                                      <p:tavLst>
                                        <p:tav tm="0">
                                          <p:val>
                                            <p:strVal val="ppt_y"/>
                                          </p:val>
                                        </p:tav>
                                        <p:tav tm="100000">
                                          <p:val>
                                            <p:strVal val="ppt_y"/>
                                          </p:val>
                                        </p:tav>
                                      </p:tavLst>
                                    </p:anim>
                                    <p:animEffect transition="out" filter="fade">
                                      <p:cBhvr>
                                        <p:cTn id="172" dur="500"/>
                                        <p:tgtEl>
                                          <p:spTgt spid="48"/>
                                        </p:tgtEl>
                                      </p:cBhvr>
                                    </p:animEffect>
                                    <p:set>
                                      <p:cBhvr>
                                        <p:cTn id="17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12" grpId="0" animBg="1"/>
      <p:bldP spid="13" grpId="0" animBg="1"/>
      <p:bldP spid="19" grpId="0" animBg="1"/>
      <p:bldP spid="22" grpId="0" animBg="1"/>
      <p:bldP spid="14" grpId="0" animBg="1"/>
      <p:bldP spid="23" grpId="0" animBg="1"/>
      <p:bldP spid="33" grpId="0" animBg="1"/>
      <p:bldP spid="34" grpId="0" animBg="1"/>
      <p:bldP spid="37" grpId="0" animBg="1"/>
      <p:bldP spid="38" grpId="0" animBg="1"/>
      <p:bldP spid="40" grpId="0" animBg="1"/>
      <p:bldP spid="41" grpId="0" animBg="1"/>
      <p:bldP spid="42" grpId="0" animBg="1"/>
      <p:bldP spid="44" grpId="0" animBg="1"/>
      <p:bldP spid="46" grpId="0" animBg="1"/>
      <p:bldP spid="4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1071546"/>
            <a:ext cx="8143932" cy="3324136"/>
          </a:xfrm>
          <a:prstGeom prst="snip2Diag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just" eaLnBrk="0" hangingPunct="0">
              <a:defRPr/>
            </a:pPr>
            <a:r>
              <a:rPr lang="kk-KZ"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Ол – ақ түсті суда еритін, спиртте аз еритін ұнтақ зат. Оны жүйке жүйесі ауыратын, өте қатты депрессияға ұшыраған ауруларға береді. </a:t>
            </a:r>
            <a:endParaRPr lang="ru-RU"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26627" name="Rectangle 3"/>
          <p:cNvSpPr>
            <a:spLocks noChangeArrowheads="1"/>
          </p:cNvSpPr>
          <p:nvPr/>
        </p:nvSpPr>
        <p:spPr bwMode="auto">
          <a:xfrm>
            <a:off x="457200" y="18208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Arial" pitchFamily="34" charset="0"/>
                <a:ea typeface="Times New Roman" pitchFamily="18" charset="0"/>
              </a:rPr>
              <a:t> </a:t>
            </a:r>
            <a:endParaRPr kumimoji="0" lang="kk-KZ" sz="1800" b="0" i="0" u="none" strike="noStrike" cap="none" normalizeH="0" baseline="0" smtClean="0">
              <a:ln>
                <a:noFill/>
              </a:ln>
              <a:solidFill>
                <a:schemeClr val="tx1"/>
              </a:solidFill>
              <a:effectLst/>
              <a:latin typeface="Arial" pitchFamily="34" charset="0"/>
            </a:endParaRPr>
          </a:p>
        </p:txBody>
      </p:sp>
      <p:sp>
        <p:nvSpPr>
          <p:cNvPr id="22" name="Прямоугольник 21"/>
          <p:cNvSpPr/>
          <p:nvPr/>
        </p:nvSpPr>
        <p:spPr>
          <a:xfrm>
            <a:off x="2357422" y="357166"/>
            <a:ext cx="4697434"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defRPr/>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rPr>
              <a:t>АҚТЫҚ МӘРЕ</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23" name="Прямоугольник 22"/>
          <p:cNvSpPr/>
          <p:nvPr/>
        </p:nvSpPr>
        <p:spPr>
          <a:xfrm>
            <a:off x="1785918"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Прямоугольник 23"/>
          <p:cNvSpPr/>
          <p:nvPr/>
        </p:nvSpPr>
        <p:spPr>
          <a:xfrm>
            <a:off x="857225" y="4782926"/>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Прямоугольник 24"/>
          <p:cNvSpPr/>
          <p:nvPr/>
        </p:nvSpPr>
        <p:spPr>
          <a:xfrm>
            <a:off x="2714612"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Прямоугольник 25"/>
          <p:cNvSpPr/>
          <p:nvPr/>
        </p:nvSpPr>
        <p:spPr>
          <a:xfrm>
            <a:off x="3643306"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Прямоугольник 26"/>
          <p:cNvSpPr/>
          <p:nvPr/>
        </p:nvSpPr>
        <p:spPr>
          <a:xfrm>
            <a:off x="4572000"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TextBox 8"/>
          <p:cNvSpPr txBox="1">
            <a:spLocks noChangeArrowheads="1"/>
          </p:cNvSpPr>
          <p:nvPr/>
        </p:nvSpPr>
        <p:spPr bwMode="auto">
          <a:xfrm>
            <a:off x="857224" y="4572008"/>
            <a:ext cx="870652"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6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Ц</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9" name="TextBox 9"/>
          <p:cNvSpPr txBox="1">
            <a:spLocks noChangeArrowheads="1"/>
          </p:cNvSpPr>
          <p:nvPr/>
        </p:nvSpPr>
        <p:spPr bwMode="auto">
          <a:xfrm>
            <a:off x="1928794" y="4500571"/>
            <a:ext cx="870650"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Е</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0" name="TextBox 10"/>
          <p:cNvSpPr txBox="1">
            <a:spLocks noChangeArrowheads="1"/>
          </p:cNvSpPr>
          <p:nvPr/>
        </p:nvSpPr>
        <p:spPr bwMode="auto">
          <a:xfrm>
            <a:off x="2772654" y="4500570"/>
            <a:ext cx="870652"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Ф</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1" name="Прямоугольник 30"/>
          <p:cNvSpPr/>
          <p:nvPr/>
        </p:nvSpPr>
        <p:spPr>
          <a:xfrm>
            <a:off x="857224"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 name="Прямоугольник 31"/>
          <p:cNvSpPr/>
          <p:nvPr/>
        </p:nvSpPr>
        <p:spPr>
          <a:xfrm>
            <a:off x="1785918"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TextBox 14"/>
          <p:cNvSpPr txBox="1">
            <a:spLocks noChangeArrowheads="1"/>
          </p:cNvSpPr>
          <p:nvPr/>
        </p:nvSpPr>
        <p:spPr bwMode="auto">
          <a:xfrm>
            <a:off x="3643306" y="4500570"/>
            <a:ext cx="928694"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Е</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4" name="TextBox 15"/>
          <p:cNvSpPr txBox="1">
            <a:spLocks noChangeArrowheads="1"/>
          </p:cNvSpPr>
          <p:nvPr/>
        </p:nvSpPr>
        <p:spPr bwMode="auto">
          <a:xfrm>
            <a:off x="4643438" y="4572008"/>
            <a:ext cx="928694" cy="101566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Д</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5" name="Прямоугольник 34"/>
          <p:cNvSpPr/>
          <p:nvPr/>
        </p:nvSpPr>
        <p:spPr>
          <a:xfrm>
            <a:off x="3643306"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Прямоугольник 35"/>
          <p:cNvSpPr/>
          <p:nvPr/>
        </p:nvSpPr>
        <p:spPr>
          <a:xfrm>
            <a:off x="6429388"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Прямоугольник 36"/>
          <p:cNvSpPr/>
          <p:nvPr/>
        </p:nvSpPr>
        <p:spPr>
          <a:xfrm>
            <a:off x="5500694" y="4782933"/>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TextBox 19"/>
          <p:cNvSpPr txBox="1">
            <a:spLocks noChangeArrowheads="1"/>
          </p:cNvSpPr>
          <p:nvPr/>
        </p:nvSpPr>
        <p:spPr bwMode="auto">
          <a:xfrm>
            <a:off x="5500694" y="4500570"/>
            <a:ext cx="928694"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Р</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39" name="TextBox 20"/>
          <p:cNvSpPr txBox="1">
            <a:spLocks noChangeArrowheads="1"/>
          </p:cNvSpPr>
          <p:nvPr/>
        </p:nvSpPr>
        <p:spPr bwMode="auto">
          <a:xfrm>
            <a:off x="6500826" y="4500570"/>
            <a:ext cx="928694"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И</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40" name="Прямоугольник 39"/>
          <p:cNvSpPr/>
          <p:nvPr/>
        </p:nvSpPr>
        <p:spPr>
          <a:xfrm>
            <a:off x="2714612"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Прямоугольник 40"/>
          <p:cNvSpPr/>
          <p:nvPr/>
        </p:nvSpPr>
        <p:spPr>
          <a:xfrm>
            <a:off x="4572000"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2" name="Прямоугольник 41"/>
          <p:cNvSpPr/>
          <p:nvPr/>
        </p:nvSpPr>
        <p:spPr>
          <a:xfrm>
            <a:off x="5500694"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3" name="Прямоугольник 42"/>
          <p:cNvSpPr/>
          <p:nvPr/>
        </p:nvSpPr>
        <p:spPr>
          <a:xfrm>
            <a:off x="6429388"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4" name="V._YAKUBOVICH_-_1_MINUTE_TO_GO_iz_pole_chudes_ahahah_(get-tune.net).mp3">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4" cstate="print"/>
          <a:stretch>
            <a:fillRect/>
          </a:stretch>
        </p:blipFill>
        <p:spPr>
          <a:xfrm>
            <a:off x="7072330" y="5572140"/>
            <a:ext cx="857256" cy="857256"/>
          </a:xfrm>
          <a:prstGeom prst="rect">
            <a:avLst/>
          </a:prstGeom>
        </p:spPr>
      </p:pic>
      <p:sp>
        <p:nvSpPr>
          <p:cNvPr id="45" name="Прямоугольник 44"/>
          <p:cNvSpPr/>
          <p:nvPr/>
        </p:nvSpPr>
        <p:spPr>
          <a:xfrm>
            <a:off x="7358082"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6" name="TextBox 20"/>
          <p:cNvSpPr txBox="1">
            <a:spLocks noChangeArrowheads="1"/>
          </p:cNvSpPr>
          <p:nvPr/>
        </p:nvSpPr>
        <p:spPr bwMode="auto">
          <a:xfrm>
            <a:off x="7429520" y="4500571"/>
            <a:ext cx="785818" cy="120032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7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Н</a:t>
            </a:r>
            <a:endParaRPr lang="ru-RU" sz="7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47" name="Прямоугольник 46"/>
          <p:cNvSpPr/>
          <p:nvPr/>
        </p:nvSpPr>
        <p:spPr>
          <a:xfrm>
            <a:off x="7358082" y="4786322"/>
            <a:ext cx="870652" cy="7177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500"/>
                                        <p:tgtEl>
                                          <p:spTgt spid="31"/>
                                        </p:tgtEl>
                                        <p:attrNameLst>
                                          <p:attrName>ppt_w</p:attrName>
                                        </p:attrNameLst>
                                      </p:cBhvr>
                                      <p:tavLst>
                                        <p:tav tm="0">
                                          <p:val>
                                            <p:strVal val="ppt_w"/>
                                          </p:val>
                                        </p:tav>
                                        <p:tav tm="100000">
                                          <p:val>
                                            <p:strVal val="ppt_w*0.05"/>
                                          </p:val>
                                        </p:tav>
                                      </p:tavLst>
                                    </p:anim>
                                    <p:anim calcmode="lin" valueType="num">
                                      <p:cBhvr>
                                        <p:cTn id="7" dur="500"/>
                                        <p:tgtEl>
                                          <p:spTgt spid="31"/>
                                        </p:tgtEl>
                                        <p:attrNameLst>
                                          <p:attrName>ppt_h</p:attrName>
                                        </p:attrNameLst>
                                      </p:cBhvr>
                                      <p:tavLst>
                                        <p:tav tm="0">
                                          <p:val>
                                            <p:strVal val="ppt_h"/>
                                          </p:val>
                                        </p:tav>
                                        <p:tav tm="100000">
                                          <p:val>
                                            <p:strVal val="ppt_h"/>
                                          </p:val>
                                        </p:tav>
                                      </p:tavLst>
                                    </p:anim>
                                    <p:anim calcmode="lin" valueType="num">
                                      <p:cBhvr>
                                        <p:cTn id="8" dur="500"/>
                                        <p:tgtEl>
                                          <p:spTgt spid="31"/>
                                        </p:tgtEl>
                                        <p:attrNameLst>
                                          <p:attrName>ppt_x</p:attrName>
                                        </p:attrNameLst>
                                      </p:cBhvr>
                                      <p:tavLst>
                                        <p:tav tm="0">
                                          <p:val>
                                            <p:strVal val="ppt_x"/>
                                          </p:val>
                                        </p:tav>
                                        <p:tav tm="100000">
                                          <p:val>
                                            <p:strVal val="ppt_x-.2"/>
                                          </p:val>
                                        </p:tav>
                                      </p:tavLst>
                                    </p:anim>
                                    <p:anim calcmode="lin" valueType="num">
                                      <p:cBhvr>
                                        <p:cTn id="9" dur="500"/>
                                        <p:tgtEl>
                                          <p:spTgt spid="31"/>
                                        </p:tgtEl>
                                        <p:attrNameLst>
                                          <p:attrName>ppt_y</p:attrName>
                                        </p:attrNameLst>
                                      </p:cBhvr>
                                      <p:tavLst>
                                        <p:tav tm="0">
                                          <p:val>
                                            <p:strVal val="ppt_y"/>
                                          </p:val>
                                        </p:tav>
                                        <p:tav tm="100000">
                                          <p:val>
                                            <p:strVal val="ppt_y"/>
                                          </p:val>
                                        </p:tav>
                                      </p:tavLst>
                                    </p:anim>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54" presetClass="exit" presetSubtype="0" decel="100000" fill="hold" grpId="0" nodeType="clickEffect">
                                  <p:stCondLst>
                                    <p:cond delay="0"/>
                                  </p:stCondLst>
                                  <p:childTnLst>
                                    <p:anim calcmode="lin" valueType="num">
                                      <p:cBhvr>
                                        <p:cTn id="16" dur="500"/>
                                        <p:tgtEl>
                                          <p:spTgt spid="32"/>
                                        </p:tgtEl>
                                        <p:attrNameLst>
                                          <p:attrName>ppt_w</p:attrName>
                                        </p:attrNameLst>
                                      </p:cBhvr>
                                      <p:tavLst>
                                        <p:tav tm="0">
                                          <p:val>
                                            <p:strVal val="ppt_w"/>
                                          </p:val>
                                        </p:tav>
                                        <p:tav tm="100000">
                                          <p:val>
                                            <p:strVal val="ppt_w*0.05"/>
                                          </p:val>
                                        </p:tav>
                                      </p:tavLst>
                                    </p:anim>
                                    <p:anim calcmode="lin" valueType="num">
                                      <p:cBhvr>
                                        <p:cTn id="17" dur="500"/>
                                        <p:tgtEl>
                                          <p:spTgt spid="32"/>
                                        </p:tgtEl>
                                        <p:attrNameLst>
                                          <p:attrName>ppt_h</p:attrName>
                                        </p:attrNameLst>
                                      </p:cBhvr>
                                      <p:tavLst>
                                        <p:tav tm="0">
                                          <p:val>
                                            <p:strVal val="ppt_h"/>
                                          </p:val>
                                        </p:tav>
                                        <p:tav tm="100000">
                                          <p:val>
                                            <p:strVal val="ppt_h"/>
                                          </p:val>
                                        </p:tav>
                                      </p:tavLst>
                                    </p:anim>
                                    <p:anim calcmode="lin" valueType="num">
                                      <p:cBhvr>
                                        <p:cTn id="18" dur="500"/>
                                        <p:tgtEl>
                                          <p:spTgt spid="32"/>
                                        </p:tgtEl>
                                        <p:attrNameLst>
                                          <p:attrName>ppt_x</p:attrName>
                                        </p:attrNameLst>
                                      </p:cBhvr>
                                      <p:tavLst>
                                        <p:tav tm="0">
                                          <p:val>
                                            <p:strVal val="ppt_x"/>
                                          </p:val>
                                        </p:tav>
                                        <p:tav tm="100000">
                                          <p:val>
                                            <p:strVal val="ppt_x-.2"/>
                                          </p:val>
                                        </p:tav>
                                      </p:tavLst>
                                    </p:anim>
                                    <p:anim calcmode="lin" valueType="num">
                                      <p:cBhvr>
                                        <p:cTn id="19" dur="500"/>
                                        <p:tgtEl>
                                          <p:spTgt spid="32"/>
                                        </p:tgtEl>
                                        <p:attrNameLst>
                                          <p:attrName>ppt_y</p:attrName>
                                        </p:attrNameLst>
                                      </p:cBhvr>
                                      <p:tavLst>
                                        <p:tav tm="0">
                                          <p:val>
                                            <p:strVal val="ppt_y"/>
                                          </p:val>
                                        </p:tav>
                                        <p:tav tm="100000">
                                          <p:val>
                                            <p:strVal val="ppt_y"/>
                                          </p:val>
                                        </p:tav>
                                      </p:tavLst>
                                    </p:anim>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2" restart="whenNotActive" fill="hold" evtFilter="cancelBubble" nodeType="interactiveSeq">
                <p:stCondLst>
                  <p:cond evt="onClick" delay="0">
                    <p:tgtEl>
                      <p:spTgt spid="41"/>
                    </p:tgtEl>
                  </p:cond>
                </p:stCondLst>
                <p:endSync evt="end" delay="0">
                  <p:rtn val="all"/>
                </p:endSync>
                <p:childTnLst>
                  <p:par>
                    <p:cTn id="23" fill="hold">
                      <p:stCondLst>
                        <p:cond delay="0"/>
                      </p:stCondLst>
                      <p:childTnLst>
                        <p:par>
                          <p:cTn id="24" fill="hold">
                            <p:stCondLst>
                              <p:cond delay="0"/>
                            </p:stCondLst>
                            <p:childTnLst>
                              <p:par>
                                <p:cTn id="25" presetID="54" presetClass="exit" presetSubtype="0" decel="100000" fill="hold" grpId="0" nodeType="clickEffect">
                                  <p:stCondLst>
                                    <p:cond delay="0"/>
                                  </p:stCondLst>
                                  <p:childTnLst>
                                    <p:anim calcmode="lin" valueType="num">
                                      <p:cBhvr>
                                        <p:cTn id="26" dur="500"/>
                                        <p:tgtEl>
                                          <p:spTgt spid="41"/>
                                        </p:tgtEl>
                                        <p:attrNameLst>
                                          <p:attrName>ppt_w</p:attrName>
                                        </p:attrNameLst>
                                      </p:cBhvr>
                                      <p:tavLst>
                                        <p:tav tm="0">
                                          <p:val>
                                            <p:strVal val="ppt_w"/>
                                          </p:val>
                                        </p:tav>
                                        <p:tav tm="100000">
                                          <p:val>
                                            <p:strVal val="ppt_w*0.05"/>
                                          </p:val>
                                        </p:tav>
                                      </p:tavLst>
                                    </p:anim>
                                    <p:anim calcmode="lin" valueType="num">
                                      <p:cBhvr>
                                        <p:cTn id="27" dur="500"/>
                                        <p:tgtEl>
                                          <p:spTgt spid="41"/>
                                        </p:tgtEl>
                                        <p:attrNameLst>
                                          <p:attrName>ppt_h</p:attrName>
                                        </p:attrNameLst>
                                      </p:cBhvr>
                                      <p:tavLst>
                                        <p:tav tm="0">
                                          <p:val>
                                            <p:strVal val="ppt_h"/>
                                          </p:val>
                                        </p:tav>
                                        <p:tav tm="100000">
                                          <p:val>
                                            <p:strVal val="ppt_h"/>
                                          </p:val>
                                        </p:tav>
                                      </p:tavLst>
                                    </p:anim>
                                    <p:anim calcmode="lin" valueType="num">
                                      <p:cBhvr>
                                        <p:cTn id="28" dur="500"/>
                                        <p:tgtEl>
                                          <p:spTgt spid="41"/>
                                        </p:tgtEl>
                                        <p:attrNameLst>
                                          <p:attrName>ppt_x</p:attrName>
                                        </p:attrNameLst>
                                      </p:cBhvr>
                                      <p:tavLst>
                                        <p:tav tm="0">
                                          <p:val>
                                            <p:strVal val="ppt_x"/>
                                          </p:val>
                                        </p:tav>
                                        <p:tav tm="100000">
                                          <p:val>
                                            <p:strVal val="ppt_x-.2"/>
                                          </p:val>
                                        </p:tav>
                                      </p:tavLst>
                                    </p:anim>
                                    <p:anim calcmode="lin" valueType="num">
                                      <p:cBhvr>
                                        <p:cTn id="29" dur="500"/>
                                        <p:tgtEl>
                                          <p:spTgt spid="41"/>
                                        </p:tgtEl>
                                        <p:attrNameLst>
                                          <p:attrName>ppt_y</p:attrName>
                                        </p:attrNameLst>
                                      </p:cBhvr>
                                      <p:tavLst>
                                        <p:tav tm="0">
                                          <p:val>
                                            <p:strVal val="ppt_y"/>
                                          </p:val>
                                        </p:tav>
                                        <p:tav tm="100000">
                                          <p:val>
                                            <p:strVal val="ppt_y"/>
                                          </p:val>
                                        </p:tav>
                                      </p:tavLst>
                                    </p:anim>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54" presetClass="exit" presetSubtype="0" decel="100000" fill="hold" grpId="0" nodeType="clickEffect">
                                  <p:stCondLst>
                                    <p:cond delay="0"/>
                                  </p:stCondLst>
                                  <p:childTnLst>
                                    <p:anim calcmode="lin" valueType="num">
                                      <p:cBhvr>
                                        <p:cTn id="36" dur="500"/>
                                        <p:tgtEl>
                                          <p:spTgt spid="35"/>
                                        </p:tgtEl>
                                        <p:attrNameLst>
                                          <p:attrName>ppt_w</p:attrName>
                                        </p:attrNameLst>
                                      </p:cBhvr>
                                      <p:tavLst>
                                        <p:tav tm="0">
                                          <p:val>
                                            <p:strVal val="ppt_w"/>
                                          </p:val>
                                        </p:tav>
                                        <p:tav tm="100000">
                                          <p:val>
                                            <p:strVal val="ppt_w*0.05"/>
                                          </p:val>
                                        </p:tav>
                                      </p:tavLst>
                                    </p:anim>
                                    <p:anim calcmode="lin" valueType="num">
                                      <p:cBhvr>
                                        <p:cTn id="37" dur="500"/>
                                        <p:tgtEl>
                                          <p:spTgt spid="35"/>
                                        </p:tgtEl>
                                        <p:attrNameLst>
                                          <p:attrName>ppt_h</p:attrName>
                                        </p:attrNameLst>
                                      </p:cBhvr>
                                      <p:tavLst>
                                        <p:tav tm="0">
                                          <p:val>
                                            <p:strVal val="ppt_h"/>
                                          </p:val>
                                        </p:tav>
                                        <p:tav tm="100000">
                                          <p:val>
                                            <p:strVal val="ppt_h"/>
                                          </p:val>
                                        </p:tav>
                                      </p:tavLst>
                                    </p:anim>
                                    <p:anim calcmode="lin" valueType="num">
                                      <p:cBhvr>
                                        <p:cTn id="38" dur="500"/>
                                        <p:tgtEl>
                                          <p:spTgt spid="35"/>
                                        </p:tgtEl>
                                        <p:attrNameLst>
                                          <p:attrName>ppt_x</p:attrName>
                                        </p:attrNameLst>
                                      </p:cBhvr>
                                      <p:tavLst>
                                        <p:tav tm="0">
                                          <p:val>
                                            <p:strVal val="ppt_x"/>
                                          </p:val>
                                        </p:tav>
                                        <p:tav tm="100000">
                                          <p:val>
                                            <p:strVal val="ppt_x-.2"/>
                                          </p:val>
                                        </p:tav>
                                      </p:tavLst>
                                    </p:anim>
                                    <p:anim calcmode="lin" valueType="num">
                                      <p:cBhvr>
                                        <p:cTn id="39" dur="500"/>
                                        <p:tgtEl>
                                          <p:spTgt spid="35"/>
                                        </p:tgtEl>
                                        <p:attrNameLst>
                                          <p:attrName>ppt_y</p:attrName>
                                        </p:attrNameLst>
                                      </p:cBhvr>
                                      <p:tavLst>
                                        <p:tav tm="0">
                                          <p:val>
                                            <p:strVal val="ppt_y"/>
                                          </p:val>
                                        </p:tav>
                                        <p:tav tm="100000">
                                          <p:val>
                                            <p:strVal val="ppt_y"/>
                                          </p:val>
                                        </p:tav>
                                      </p:tavLst>
                                    </p:anim>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54" presetClass="exit" presetSubtype="0" decel="100000" fill="hold" grpId="0" nodeType="clickEffect">
                                  <p:stCondLst>
                                    <p:cond delay="0"/>
                                  </p:stCondLst>
                                  <p:childTnLst>
                                    <p:anim calcmode="lin" valueType="num">
                                      <p:cBhvr>
                                        <p:cTn id="46" dur="500"/>
                                        <p:tgtEl>
                                          <p:spTgt spid="36"/>
                                        </p:tgtEl>
                                        <p:attrNameLst>
                                          <p:attrName>ppt_w</p:attrName>
                                        </p:attrNameLst>
                                      </p:cBhvr>
                                      <p:tavLst>
                                        <p:tav tm="0">
                                          <p:val>
                                            <p:strVal val="ppt_w"/>
                                          </p:val>
                                        </p:tav>
                                        <p:tav tm="100000">
                                          <p:val>
                                            <p:strVal val="ppt_w*0.05"/>
                                          </p:val>
                                        </p:tav>
                                      </p:tavLst>
                                    </p:anim>
                                    <p:anim calcmode="lin" valueType="num">
                                      <p:cBhvr>
                                        <p:cTn id="47" dur="500"/>
                                        <p:tgtEl>
                                          <p:spTgt spid="36"/>
                                        </p:tgtEl>
                                        <p:attrNameLst>
                                          <p:attrName>ppt_h</p:attrName>
                                        </p:attrNameLst>
                                      </p:cBhvr>
                                      <p:tavLst>
                                        <p:tav tm="0">
                                          <p:val>
                                            <p:strVal val="ppt_h"/>
                                          </p:val>
                                        </p:tav>
                                        <p:tav tm="100000">
                                          <p:val>
                                            <p:strVal val="ppt_h"/>
                                          </p:val>
                                        </p:tav>
                                      </p:tavLst>
                                    </p:anim>
                                    <p:anim calcmode="lin" valueType="num">
                                      <p:cBhvr>
                                        <p:cTn id="48" dur="500"/>
                                        <p:tgtEl>
                                          <p:spTgt spid="36"/>
                                        </p:tgtEl>
                                        <p:attrNameLst>
                                          <p:attrName>ppt_x</p:attrName>
                                        </p:attrNameLst>
                                      </p:cBhvr>
                                      <p:tavLst>
                                        <p:tav tm="0">
                                          <p:val>
                                            <p:strVal val="ppt_x"/>
                                          </p:val>
                                        </p:tav>
                                        <p:tav tm="100000">
                                          <p:val>
                                            <p:strVal val="ppt_x-.2"/>
                                          </p:val>
                                        </p:tav>
                                      </p:tavLst>
                                    </p:anim>
                                    <p:anim calcmode="lin" valueType="num">
                                      <p:cBhvr>
                                        <p:cTn id="49" dur="500"/>
                                        <p:tgtEl>
                                          <p:spTgt spid="36"/>
                                        </p:tgtEl>
                                        <p:attrNameLst>
                                          <p:attrName>ppt_y</p:attrName>
                                        </p:attrNameLst>
                                      </p:cBhvr>
                                      <p:tavLst>
                                        <p:tav tm="0">
                                          <p:val>
                                            <p:strVal val="ppt_y"/>
                                          </p:val>
                                        </p:tav>
                                        <p:tav tm="100000">
                                          <p:val>
                                            <p:strVal val="ppt_y"/>
                                          </p:val>
                                        </p:tav>
                                      </p:tavLst>
                                    </p:anim>
                                    <p:animEffect transition="out" filter="fade">
                                      <p:cBhvr>
                                        <p:cTn id="50" dur="500"/>
                                        <p:tgtEl>
                                          <p:spTgt spid="36"/>
                                        </p:tgtEl>
                                      </p:cBhvr>
                                    </p:animEffect>
                                    <p:set>
                                      <p:cBhvr>
                                        <p:cTn id="5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2" restart="whenNotActive" fill="hold" evtFilter="cancelBubble" nodeType="interactiveSeq">
                <p:stCondLst>
                  <p:cond evt="onClick" delay="0">
                    <p:tgtEl>
                      <p:spTgt spid="37"/>
                    </p:tgtEl>
                  </p:cond>
                </p:stCondLst>
                <p:endSync evt="end" delay="0">
                  <p:rtn val="all"/>
                </p:endSync>
                <p:childTnLst>
                  <p:par>
                    <p:cTn id="53" fill="hold">
                      <p:stCondLst>
                        <p:cond delay="0"/>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500"/>
                                        <p:tgtEl>
                                          <p:spTgt spid="37"/>
                                        </p:tgtEl>
                                        <p:attrNameLst>
                                          <p:attrName>ppt_w</p:attrName>
                                        </p:attrNameLst>
                                      </p:cBhvr>
                                      <p:tavLst>
                                        <p:tav tm="0">
                                          <p:val>
                                            <p:strVal val="ppt_w"/>
                                          </p:val>
                                        </p:tav>
                                        <p:tav tm="100000">
                                          <p:val>
                                            <p:strVal val="ppt_w*0.05"/>
                                          </p:val>
                                        </p:tav>
                                      </p:tavLst>
                                    </p:anim>
                                    <p:anim calcmode="lin" valueType="num">
                                      <p:cBhvr>
                                        <p:cTn id="57" dur="500"/>
                                        <p:tgtEl>
                                          <p:spTgt spid="37"/>
                                        </p:tgtEl>
                                        <p:attrNameLst>
                                          <p:attrName>ppt_h</p:attrName>
                                        </p:attrNameLst>
                                      </p:cBhvr>
                                      <p:tavLst>
                                        <p:tav tm="0">
                                          <p:val>
                                            <p:strVal val="ppt_h"/>
                                          </p:val>
                                        </p:tav>
                                        <p:tav tm="100000">
                                          <p:val>
                                            <p:strVal val="ppt_h"/>
                                          </p:val>
                                        </p:tav>
                                      </p:tavLst>
                                    </p:anim>
                                    <p:anim calcmode="lin" valueType="num">
                                      <p:cBhvr>
                                        <p:cTn id="58" dur="500"/>
                                        <p:tgtEl>
                                          <p:spTgt spid="37"/>
                                        </p:tgtEl>
                                        <p:attrNameLst>
                                          <p:attrName>ppt_x</p:attrName>
                                        </p:attrNameLst>
                                      </p:cBhvr>
                                      <p:tavLst>
                                        <p:tav tm="0">
                                          <p:val>
                                            <p:strVal val="ppt_x"/>
                                          </p:val>
                                        </p:tav>
                                        <p:tav tm="100000">
                                          <p:val>
                                            <p:strVal val="ppt_x-.2"/>
                                          </p:val>
                                        </p:tav>
                                      </p:tavLst>
                                    </p:anim>
                                    <p:anim calcmode="lin" valueType="num">
                                      <p:cBhvr>
                                        <p:cTn id="59" dur="500"/>
                                        <p:tgtEl>
                                          <p:spTgt spid="37"/>
                                        </p:tgtEl>
                                        <p:attrNameLst>
                                          <p:attrName>ppt_y</p:attrName>
                                        </p:attrNameLst>
                                      </p:cBhvr>
                                      <p:tavLst>
                                        <p:tav tm="0">
                                          <p:val>
                                            <p:strVal val="ppt_y"/>
                                          </p:val>
                                        </p:tav>
                                        <p:tav tm="100000">
                                          <p:val>
                                            <p:strVal val="ppt_y"/>
                                          </p:val>
                                        </p:tav>
                                      </p:tavLst>
                                    </p:anim>
                                    <p:animEffect transition="out" filter="fad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40"/>
                    </p:tgtEl>
                  </p:cond>
                </p:stCondLst>
                <p:endSync evt="end" delay="0">
                  <p:rtn val="all"/>
                </p:endSync>
                <p:childTnLst>
                  <p:par>
                    <p:cTn id="63" fill="hold">
                      <p:stCondLst>
                        <p:cond delay="0"/>
                      </p:stCondLst>
                      <p:childTnLst>
                        <p:par>
                          <p:cTn id="64" fill="hold">
                            <p:stCondLst>
                              <p:cond delay="0"/>
                            </p:stCondLst>
                            <p:childTnLst>
                              <p:par>
                                <p:cTn id="65" presetID="54" presetClass="exit" presetSubtype="0" decel="100000" fill="hold" grpId="0" nodeType="clickEffect">
                                  <p:stCondLst>
                                    <p:cond delay="0"/>
                                  </p:stCondLst>
                                  <p:childTnLst>
                                    <p:anim calcmode="lin" valueType="num">
                                      <p:cBhvr>
                                        <p:cTn id="66" dur="500"/>
                                        <p:tgtEl>
                                          <p:spTgt spid="40"/>
                                        </p:tgtEl>
                                        <p:attrNameLst>
                                          <p:attrName>ppt_w</p:attrName>
                                        </p:attrNameLst>
                                      </p:cBhvr>
                                      <p:tavLst>
                                        <p:tav tm="0">
                                          <p:val>
                                            <p:strVal val="ppt_w"/>
                                          </p:val>
                                        </p:tav>
                                        <p:tav tm="100000">
                                          <p:val>
                                            <p:strVal val="ppt_w*0.05"/>
                                          </p:val>
                                        </p:tav>
                                      </p:tavLst>
                                    </p:anim>
                                    <p:anim calcmode="lin" valueType="num">
                                      <p:cBhvr>
                                        <p:cTn id="67" dur="500"/>
                                        <p:tgtEl>
                                          <p:spTgt spid="40"/>
                                        </p:tgtEl>
                                        <p:attrNameLst>
                                          <p:attrName>ppt_h</p:attrName>
                                        </p:attrNameLst>
                                      </p:cBhvr>
                                      <p:tavLst>
                                        <p:tav tm="0">
                                          <p:val>
                                            <p:strVal val="ppt_h"/>
                                          </p:val>
                                        </p:tav>
                                        <p:tav tm="100000">
                                          <p:val>
                                            <p:strVal val="ppt_h"/>
                                          </p:val>
                                        </p:tav>
                                      </p:tavLst>
                                    </p:anim>
                                    <p:anim calcmode="lin" valueType="num">
                                      <p:cBhvr>
                                        <p:cTn id="68" dur="500"/>
                                        <p:tgtEl>
                                          <p:spTgt spid="40"/>
                                        </p:tgtEl>
                                        <p:attrNameLst>
                                          <p:attrName>ppt_x</p:attrName>
                                        </p:attrNameLst>
                                      </p:cBhvr>
                                      <p:tavLst>
                                        <p:tav tm="0">
                                          <p:val>
                                            <p:strVal val="ppt_x"/>
                                          </p:val>
                                        </p:tav>
                                        <p:tav tm="100000">
                                          <p:val>
                                            <p:strVal val="ppt_x-.2"/>
                                          </p:val>
                                        </p:tav>
                                      </p:tavLst>
                                    </p:anim>
                                    <p:anim calcmode="lin" valueType="num">
                                      <p:cBhvr>
                                        <p:cTn id="69" dur="500"/>
                                        <p:tgtEl>
                                          <p:spTgt spid="40"/>
                                        </p:tgtEl>
                                        <p:attrNameLst>
                                          <p:attrName>ppt_y</p:attrName>
                                        </p:attrNameLst>
                                      </p:cBhvr>
                                      <p:tavLst>
                                        <p:tav tm="0">
                                          <p:val>
                                            <p:strVal val="ppt_y"/>
                                          </p:val>
                                        </p:tav>
                                        <p:tav tm="100000">
                                          <p:val>
                                            <p:strVal val="ppt_y"/>
                                          </p:val>
                                        </p:tav>
                                      </p:tavLst>
                                    </p:anim>
                                    <p:animEffect transition="out" filter="fade">
                                      <p:cBhvr>
                                        <p:cTn id="70" dur="500"/>
                                        <p:tgtEl>
                                          <p:spTgt spid="40"/>
                                        </p:tgtEl>
                                      </p:cBhvr>
                                    </p:animEffect>
                                    <p:set>
                                      <p:cBhvr>
                                        <p:cTn id="7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2" restart="whenNotActive" fill="hold" evtFilter="cancelBubble" nodeType="interactiveSeq">
                <p:stCondLst>
                  <p:cond evt="onClick" delay="0">
                    <p:tgtEl>
                      <p:spTgt spid="42"/>
                    </p:tgtEl>
                  </p:cond>
                </p:stCondLst>
                <p:endSync evt="end" delay="0">
                  <p:rtn val="all"/>
                </p:endSync>
                <p:childTnLst>
                  <p:par>
                    <p:cTn id="73" fill="hold">
                      <p:stCondLst>
                        <p:cond delay="0"/>
                      </p:stCondLst>
                      <p:childTnLst>
                        <p:par>
                          <p:cTn id="74" fill="hold">
                            <p:stCondLst>
                              <p:cond delay="0"/>
                            </p:stCondLst>
                            <p:childTnLst>
                              <p:par>
                                <p:cTn id="75" presetID="54" presetClass="exit" presetSubtype="0" decel="100000" fill="hold" grpId="0" nodeType="clickEffect">
                                  <p:stCondLst>
                                    <p:cond delay="0"/>
                                  </p:stCondLst>
                                  <p:childTnLst>
                                    <p:anim calcmode="lin" valueType="num">
                                      <p:cBhvr>
                                        <p:cTn id="76" dur="500"/>
                                        <p:tgtEl>
                                          <p:spTgt spid="42"/>
                                        </p:tgtEl>
                                        <p:attrNameLst>
                                          <p:attrName>ppt_w</p:attrName>
                                        </p:attrNameLst>
                                      </p:cBhvr>
                                      <p:tavLst>
                                        <p:tav tm="0">
                                          <p:val>
                                            <p:strVal val="ppt_w"/>
                                          </p:val>
                                        </p:tav>
                                        <p:tav tm="100000">
                                          <p:val>
                                            <p:strVal val="ppt_w*0.05"/>
                                          </p:val>
                                        </p:tav>
                                      </p:tavLst>
                                    </p:anim>
                                    <p:anim calcmode="lin" valueType="num">
                                      <p:cBhvr>
                                        <p:cTn id="77" dur="500"/>
                                        <p:tgtEl>
                                          <p:spTgt spid="42"/>
                                        </p:tgtEl>
                                        <p:attrNameLst>
                                          <p:attrName>ppt_h</p:attrName>
                                        </p:attrNameLst>
                                      </p:cBhvr>
                                      <p:tavLst>
                                        <p:tav tm="0">
                                          <p:val>
                                            <p:strVal val="ppt_h"/>
                                          </p:val>
                                        </p:tav>
                                        <p:tav tm="100000">
                                          <p:val>
                                            <p:strVal val="ppt_h"/>
                                          </p:val>
                                        </p:tav>
                                      </p:tavLst>
                                    </p:anim>
                                    <p:anim calcmode="lin" valueType="num">
                                      <p:cBhvr>
                                        <p:cTn id="78" dur="500"/>
                                        <p:tgtEl>
                                          <p:spTgt spid="42"/>
                                        </p:tgtEl>
                                        <p:attrNameLst>
                                          <p:attrName>ppt_x</p:attrName>
                                        </p:attrNameLst>
                                      </p:cBhvr>
                                      <p:tavLst>
                                        <p:tav tm="0">
                                          <p:val>
                                            <p:strVal val="ppt_x"/>
                                          </p:val>
                                        </p:tav>
                                        <p:tav tm="100000">
                                          <p:val>
                                            <p:strVal val="ppt_x-.2"/>
                                          </p:val>
                                        </p:tav>
                                      </p:tavLst>
                                    </p:anim>
                                    <p:anim calcmode="lin" valueType="num">
                                      <p:cBhvr>
                                        <p:cTn id="79" dur="500"/>
                                        <p:tgtEl>
                                          <p:spTgt spid="42"/>
                                        </p:tgtEl>
                                        <p:attrNameLst>
                                          <p:attrName>ppt_y</p:attrName>
                                        </p:attrNameLst>
                                      </p:cBhvr>
                                      <p:tavLst>
                                        <p:tav tm="0">
                                          <p:val>
                                            <p:strVal val="ppt_y"/>
                                          </p:val>
                                        </p:tav>
                                        <p:tav tm="100000">
                                          <p:val>
                                            <p:strVal val="ppt_y"/>
                                          </p:val>
                                        </p:tav>
                                      </p:tavLst>
                                    </p:anim>
                                    <p:animEffect transition="out" filter="fade">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2" restart="whenNotActive" fill="hold" evtFilter="cancelBubble" nodeType="interactiveSeq">
                <p:stCondLst>
                  <p:cond evt="onClick" delay="0">
                    <p:tgtEl>
                      <p:spTgt spid="43"/>
                    </p:tgtEl>
                  </p:cond>
                </p:stCondLst>
                <p:endSync evt="end" delay="0">
                  <p:rtn val="all"/>
                </p:endSync>
                <p:childTnLst>
                  <p:par>
                    <p:cTn id="83" fill="hold">
                      <p:stCondLst>
                        <p:cond delay="0"/>
                      </p:stCondLst>
                      <p:childTnLst>
                        <p:par>
                          <p:cTn id="84" fill="hold">
                            <p:stCondLst>
                              <p:cond delay="0"/>
                            </p:stCondLst>
                            <p:childTnLst>
                              <p:par>
                                <p:cTn id="85" presetID="54" presetClass="exit" presetSubtype="0" decel="100000" fill="hold" grpId="0" nodeType="clickEffect">
                                  <p:stCondLst>
                                    <p:cond delay="0"/>
                                  </p:stCondLst>
                                  <p:childTnLst>
                                    <p:anim calcmode="lin" valueType="num">
                                      <p:cBhvr>
                                        <p:cTn id="86" dur="500"/>
                                        <p:tgtEl>
                                          <p:spTgt spid="43"/>
                                        </p:tgtEl>
                                        <p:attrNameLst>
                                          <p:attrName>ppt_w</p:attrName>
                                        </p:attrNameLst>
                                      </p:cBhvr>
                                      <p:tavLst>
                                        <p:tav tm="0">
                                          <p:val>
                                            <p:strVal val="ppt_w"/>
                                          </p:val>
                                        </p:tav>
                                        <p:tav tm="100000">
                                          <p:val>
                                            <p:strVal val="ppt_w*0.05"/>
                                          </p:val>
                                        </p:tav>
                                      </p:tavLst>
                                    </p:anim>
                                    <p:anim calcmode="lin" valueType="num">
                                      <p:cBhvr>
                                        <p:cTn id="87" dur="500"/>
                                        <p:tgtEl>
                                          <p:spTgt spid="43"/>
                                        </p:tgtEl>
                                        <p:attrNameLst>
                                          <p:attrName>ppt_h</p:attrName>
                                        </p:attrNameLst>
                                      </p:cBhvr>
                                      <p:tavLst>
                                        <p:tav tm="0">
                                          <p:val>
                                            <p:strVal val="ppt_h"/>
                                          </p:val>
                                        </p:tav>
                                        <p:tav tm="100000">
                                          <p:val>
                                            <p:strVal val="ppt_h"/>
                                          </p:val>
                                        </p:tav>
                                      </p:tavLst>
                                    </p:anim>
                                    <p:anim calcmode="lin" valueType="num">
                                      <p:cBhvr>
                                        <p:cTn id="88" dur="500"/>
                                        <p:tgtEl>
                                          <p:spTgt spid="43"/>
                                        </p:tgtEl>
                                        <p:attrNameLst>
                                          <p:attrName>ppt_x</p:attrName>
                                        </p:attrNameLst>
                                      </p:cBhvr>
                                      <p:tavLst>
                                        <p:tav tm="0">
                                          <p:val>
                                            <p:strVal val="ppt_x"/>
                                          </p:val>
                                        </p:tav>
                                        <p:tav tm="100000">
                                          <p:val>
                                            <p:strVal val="ppt_x-.2"/>
                                          </p:val>
                                        </p:tav>
                                      </p:tavLst>
                                    </p:anim>
                                    <p:anim calcmode="lin" valueType="num">
                                      <p:cBhvr>
                                        <p:cTn id="89" dur="500"/>
                                        <p:tgtEl>
                                          <p:spTgt spid="43"/>
                                        </p:tgtEl>
                                        <p:attrNameLst>
                                          <p:attrName>ppt_y</p:attrName>
                                        </p:attrNameLst>
                                      </p:cBhvr>
                                      <p:tavLst>
                                        <p:tav tm="0">
                                          <p:val>
                                            <p:strVal val="ppt_y"/>
                                          </p:val>
                                        </p:tav>
                                        <p:tav tm="100000">
                                          <p:val>
                                            <p:strVal val="ppt_y"/>
                                          </p:val>
                                        </p:tav>
                                      </p:tavLst>
                                    </p:anim>
                                    <p:animEffect transition="out" filter="fade">
                                      <p:cBhvr>
                                        <p:cTn id="90" dur="500"/>
                                        <p:tgtEl>
                                          <p:spTgt spid="43"/>
                                        </p:tgtEl>
                                      </p:cBhvr>
                                    </p:animEffect>
                                    <p:set>
                                      <p:cBhvr>
                                        <p:cTn id="9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2" restart="whenNotActive" fill="hold" evtFilter="cancelBubble" nodeType="interactiveSeq">
                <p:stCondLst>
                  <p:cond evt="onClick" delay="0">
                    <p:tgtEl>
                      <p:spTgt spid="44"/>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57781" fill="hold"/>
                                        <p:tgtEl>
                                          <p:spTgt spid="44"/>
                                        </p:tgtEl>
                                      </p:cBhvr>
                                    </p:cmd>
                                  </p:childTnLst>
                                </p:cTn>
                              </p:par>
                            </p:childTnLst>
                          </p:cTn>
                        </p:par>
                      </p:childTnLst>
                    </p:cTn>
                  </p:par>
                </p:childTnLst>
              </p:cTn>
              <p:nextCondLst>
                <p:cond evt="onClick" delay="0">
                  <p:tgtEl>
                    <p:spTgt spid="44"/>
                  </p:tgtEl>
                </p:cond>
              </p:nextCondLst>
            </p:seq>
            <p:seq concurrent="1" nextAc="seek">
              <p:cTn id="97" restart="whenNotActive" fill="hold" evtFilter="cancelBubble" nodeType="interactiveSeq">
                <p:stCondLst>
                  <p:cond evt="onClick" delay="0">
                    <p:tgtEl>
                      <p:spTgt spid="45"/>
                    </p:tgtEl>
                  </p:cond>
                </p:stCondLst>
                <p:endSync evt="end" delay="0">
                  <p:rtn val="all"/>
                </p:endSync>
                <p:childTnLst>
                  <p:par>
                    <p:cTn id="98" fill="hold">
                      <p:stCondLst>
                        <p:cond delay="0"/>
                      </p:stCondLst>
                      <p:childTnLst>
                        <p:par>
                          <p:cTn id="99" fill="hold">
                            <p:stCondLst>
                              <p:cond delay="0"/>
                            </p:stCondLst>
                            <p:childTnLst>
                              <p:par>
                                <p:cTn id="100" presetID="54" presetClass="exit" presetSubtype="0" decel="100000" fill="hold" grpId="0" nodeType="clickEffect">
                                  <p:stCondLst>
                                    <p:cond delay="0"/>
                                  </p:stCondLst>
                                  <p:childTnLst>
                                    <p:anim calcmode="lin" valueType="num">
                                      <p:cBhvr>
                                        <p:cTn id="101" dur="500"/>
                                        <p:tgtEl>
                                          <p:spTgt spid="45"/>
                                        </p:tgtEl>
                                        <p:attrNameLst>
                                          <p:attrName>ppt_w</p:attrName>
                                        </p:attrNameLst>
                                      </p:cBhvr>
                                      <p:tavLst>
                                        <p:tav tm="0">
                                          <p:val>
                                            <p:strVal val="ppt_w"/>
                                          </p:val>
                                        </p:tav>
                                        <p:tav tm="100000">
                                          <p:val>
                                            <p:strVal val="ppt_w*0.05"/>
                                          </p:val>
                                        </p:tav>
                                      </p:tavLst>
                                    </p:anim>
                                    <p:anim calcmode="lin" valueType="num">
                                      <p:cBhvr>
                                        <p:cTn id="102" dur="500"/>
                                        <p:tgtEl>
                                          <p:spTgt spid="45"/>
                                        </p:tgtEl>
                                        <p:attrNameLst>
                                          <p:attrName>ppt_h</p:attrName>
                                        </p:attrNameLst>
                                      </p:cBhvr>
                                      <p:tavLst>
                                        <p:tav tm="0">
                                          <p:val>
                                            <p:strVal val="ppt_h"/>
                                          </p:val>
                                        </p:tav>
                                        <p:tav tm="100000">
                                          <p:val>
                                            <p:strVal val="ppt_h"/>
                                          </p:val>
                                        </p:tav>
                                      </p:tavLst>
                                    </p:anim>
                                    <p:anim calcmode="lin" valueType="num">
                                      <p:cBhvr>
                                        <p:cTn id="103" dur="500"/>
                                        <p:tgtEl>
                                          <p:spTgt spid="45"/>
                                        </p:tgtEl>
                                        <p:attrNameLst>
                                          <p:attrName>ppt_x</p:attrName>
                                        </p:attrNameLst>
                                      </p:cBhvr>
                                      <p:tavLst>
                                        <p:tav tm="0">
                                          <p:val>
                                            <p:strVal val="ppt_x"/>
                                          </p:val>
                                        </p:tav>
                                        <p:tav tm="100000">
                                          <p:val>
                                            <p:strVal val="ppt_x-.2"/>
                                          </p:val>
                                        </p:tav>
                                      </p:tavLst>
                                    </p:anim>
                                    <p:anim calcmode="lin" valueType="num">
                                      <p:cBhvr>
                                        <p:cTn id="104" dur="500"/>
                                        <p:tgtEl>
                                          <p:spTgt spid="45"/>
                                        </p:tgtEl>
                                        <p:attrNameLst>
                                          <p:attrName>ppt_y</p:attrName>
                                        </p:attrNameLst>
                                      </p:cBhvr>
                                      <p:tavLst>
                                        <p:tav tm="0">
                                          <p:val>
                                            <p:strVal val="ppt_y"/>
                                          </p:val>
                                        </p:tav>
                                        <p:tav tm="100000">
                                          <p:val>
                                            <p:strVal val="ppt_y"/>
                                          </p:val>
                                        </p:tav>
                                      </p:tavLst>
                                    </p:anim>
                                    <p:animEffect transition="out" filter="fade">
                                      <p:cBhvr>
                                        <p:cTn id="105" dur="500"/>
                                        <p:tgtEl>
                                          <p:spTgt spid="45"/>
                                        </p:tgtEl>
                                      </p:cBhvr>
                                    </p:animEffect>
                                    <p:set>
                                      <p:cBhvr>
                                        <p:cTn id="10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07" restart="whenNotActive" fill="hold" evtFilter="cancelBubble" nodeType="interactiveSeq">
                <p:stCondLst>
                  <p:cond evt="onClick" delay="0">
                    <p:tgtEl>
                      <p:spTgt spid="47"/>
                    </p:tgtEl>
                  </p:cond>
                </p:stCondLst>
                <p:endSync evt="end" delay="0">
                  <p:rtn val="all"/>
                </p:endSync>
                <p:childTnLst>
                  <p:par>
                    <p:cTn id="108" fill="hold">
                      <p:stCondLst>
                        <p:cond delay="0"/>
                      </p:stCondLst>
                      <p:childTnLst>
                        <p:par>
                          <p:cTn id="109" fill="hold">
                            <p:stCondLst>
                              <p:cond delay="0"/>
                            </p:stCondLst>
                            <p:childTnLst>
                              <p:par>
                                <p:cTn id="110" presetID="54" presetClass="exit" presetSubtype="0" decel="100000" fill="hold" grpId="0" nodeType="clickEffect">
                                  <p:stCondLst>
                                    <p:cond delay="0"/>
                                  </p:stCondLst>
                                  <p:childTnLst>
                                    <p:anim calcmode="lin" valueType="num">
                                      <p:cBhvr>
                                        <p:cTn id="111" dur="500"/>
                                        <p:tgtEl>
                                          <p:spTgt spid="47"/>
                                        </p:tgtEl>
                                        <p:attrNameLst>
                                          <p:attrName>ppt_w</p:attrName>
                                        </p:attrNameLst>
                                      </p:cBhvr>
                                      <p:tavLst>
                                        <p:tav tm="0">
                                          <p:val>
                                            <p:strVal val="ppt_w"/>
                                          </p:val>
                                        </p:tav>
                                        <p:tav tm="100000">
                                          <p:val>
                                            <p:strVal val="ppt_w*0.05"/>
                                          </p:val>
                                        </p:tav>
                                      </p:tavLst>
                                    </p:anim>
                                    <p:anim calcmode="lin" valueType="num">
                                      <p:cBhvr>
                                        <p:cTn id="112" dur="500"/>
                                        <p:tgtEl>
                                          <p:spTgt spid="47"/>
                                        </p:tgtEl>
                                        <p:attrNameLst>
                                          <p:attrName>ppt_h</p:attrName>
                                        </p:attrNameLst>
                                      </p:cBhvr>
                                      <p:tavLst>
                                        <p:tav tm="0">
                                          <p:val>
                                            <p:strVal val="ppt_h"/>
                                          </p:val>
                                        </p:tav>
                                        <p:tav tm="100000">
                                          <p:val>
                                            <p:strVal val="ppt_h"/>
                                          </p:val>
                                        </p:tav>
                                      </p:tavLst>
                                    </p:anim>
                                    <p:anim calcmode="lin" valueType="num">
                                      <p:cBhvr>
                                        <p:cTn id="113" dur="500"/>
                                        <p:tgtEl>
                                          <p:spTgt spid="47"/>
                                        </p:tgtEl>
                                        <p:attrNameLst>
                                          <p:attrName>ppt_x</p:attrName>
                                        </p:attrNameLst>
                                      </p:cBhvr>
                                      <p:tavLst>
                                        <p:tav tm="0">
                                          <p:val>
                                            <p:strVal val="ppt_x"/>
                                          </p:val>
                                        </p:tav>
                                        <p:tav tm="100000">
                                          <p:val>
                                            <p:strVal val="ppt_x-.2"/>
                                          </p:val>
                                        </p:tav>
                                      </p:tavLst>
                                    </p:anim>
                                    <p:anim calcmode="lin" valueType="num">
                                      <p:cBhvr>
                                        <p:cTn id="114" dur="500"/>
                                        <p:tgtEl>
                                          <p:spTgt spid="47"/>
                                        </p:tgtEl>
                                        <p:attrNameLst>
                                          <p:attrName>ppt_y</p:attrName>
                                        </p:attrNameLst>
                                      </p:cBhvr>
                                      <p:tavLst>
                                        <p:tav tm="0">
                                          <p:val>
                                            <p:strVal val="ppt_y"/>
                                          </p:val>
                                        </p:tav>
                                        <p:tav tm="100000">
                                          <p:val>
                                            <p:strVal val="ppt_y"/>
                                          </p:val>
                                        </p:tav>
                                      </p:tavLst>
                                    </p:anim>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video>
              <p:cMediaNode vol="80000">
                <p:cTn id="117" fill="hold" display="0">
                  <p:stCondLst>
                    <p:cond delay="indefinite"/>
                  </p:stCondLst>
                  <p:endCondLst>
                    <p:cond evt="onStopAudio" delay="0">
                      <p:tgtEl>
                        <p:sldTgt/>
                      </p:tgtEl>
                    </p:cond>
                  </p:endCondLst>
                </p:cTn>
                <p:tgtEl>
                  <p:spTgt spid="44"/>
                </p:tgtEl>
              </p:cMediaNode>
            </p:video>
          </p:childTnLst>
        </p:cTn>
      </p:par>
    </p:tnLst>
    <p:bldLst>
      <p:bldP spid="31" grpId="0" animBg="1"/>
      <p:bldP spid="32" grpId="0" animBg="1"/>
      <p:bldP spid="35" grpId="0" animBg="1"/>
      <p:bldP spid="36" grpId="0" animBg="1"/>
      <p:bldP spid="37" grpId="0" animBg="1"/>
      <p:bldP spid="40" grpId="0" animBg="1"/>
      <p:bldP spid="41" grpId="0" animBg="1"/>
      <p:bldP spid="42" grpId="0" animBg="1"/>
      <p:bldP spid="43" grpId="0" animBg="1"/>
      <p:bldP spid="4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0" y="4071942"/>
            <a:ext cx="9144000" cy="707886"/>
          </a:xfrm>
          <a:prstGeom prst="rect">
            <a:avLst/>
          </a:prstGeom>
          <a:noFill/>
        </p:spPr>
        <p:txBody>
          <a:bodyPr>
            <a:spAutoFit/>
          </a:bodyPr>
          <a:lstStyle/>
          <a:p>
            <a:pPr algn="ctr" fontAlgn="auto">
              <a:spcBef>
                <a:spcPts val="0"/>
              </a:spcBef>
              <a:spcAft>
                <a:spcPts val="0"/>
              </a:spcAft>
              <a:defRPr/>
            </a:pPr>
            <a:endParaRPr lang="kk-K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142844" y="571480"/>
            <a:ext cx="8381039" cy="1631216"/>
          </a:xfrm>
          <a:prstGeom prst="rect">
            <a:avLst/>
          </a:prstGeom>
          <a:noFill/>
        </p:spPr>
        <p:txBody>
          <a:bodyPr wrap="square" rtlCol="0">
            <a:spAutoFit/>
          </a:bodyPr>
          <a:lstStyle/>
          <a:p>
            <a:endParaRPr lang="kk-KZ" sz="2000" dirty="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kk-KZ" sz="2000" dirty="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3" name="TextBox 2"/>
          <p:cNvSpPr txBox="1"/>
          <p:nvPr/>
        </p:nvSpPr>
        <p:spPr>
          <a:xfrm>
            <a:off x="683568" y="764704"/>
            <a:ext cx="7560840" cy="400110"/>
          </a:xfrm>
          <a:prstGeom prst="rect">
            <a:avLst/>
          </a:prstGeom>
          <a:noFill/>
        </p:spPr>
        <p:txBody>
          <a:bodyPr wrap="square" rtlCol="0">
            <a:spAutoFit/>
          </a:bodyPr>
          <a:lstStyle/>
          <a:p>
            <a:endParaRPr lang="ru-RU" sz="2000" b="1" dirty="0">
              <a:latin typeface="Times New Roman" pitchFamily="18" charset="0"/>
              <a:cs typeface="Times New Roman" pitchFamily="18" charset="0"/>
            </a:endParaRPr>
          </a:p>
        </p:txBody>
      </p:sp>
      <p:sp>
        <p:nvSpPr>
          <p:cNvPr id="5" name="TextBox 4"/>
          <p:cNvSpPr txBox="1"/>
          <p:nvPr/>
        </p:nvSpPr>
        <p:spPr>
          <a:xfrm>
            <a:off x="3275856" y="2852936"/>
            <a:ext cx="184731" cy="646331"/>
          </a:xfrm>
          <a:prstGeom prst="rect">
            <a:avLst/>
          </a:prstGeom>
          <a:noFill/>
        </p:spPr>
        <p:txBody>
          <a:bodyPr wrap="none" rtlCol="0">
            <a:spAutoFit/>
          </a:bodyPr>
          <a:lstStyle/>
          <a:p>
            <a:endParaRPr lang="kk-KZ" dirty="0" smtClean="0"/>
          </a:p>
          <a:p>
            <a:endParaRPr lang="ru-RU" dirty="0"/>
          </a:p>
        </p:txBody>
      </p:sp>
      <p:sp>
        <p:nvSpPr>
          <p:cNvPr id="12" name="Заголовок 11"/>
          <p:cNvSpPr>
            <a:spLocks noGrp="1"/>
          </p:cNvSpPr>
          <p:nvPr>
            <p:ph type="ctrTitle"/>
          </p:nvPr>
        </p:nvSpPr>
        <p:spPr>
          <a:xfrm>
            <a:off x="817581" y="2357430"/>
            <a:ext cx="7175351" cy="2568027"/>
          </a:xfrm>
        </p:spPr>
        <p:txBody>
          <a:bodyPr/>
          <a:lstStyle/>
          <a:p>
            <a:pPr algn="ctr"/>
            <a:r>
              <a:rPr lang="kk-KZ" dirty="0" smtClean="0">
                <a:solidFill>
                  <a:schemeClr val="accent6">
                    <a:lumMod val="75000"/>
                  </a:schemeClr>
                </a:solidFill>
                <a:latin typeface="Times New Roman" pitchFamily="18" charset="0"/>
                <a:cs typeface="Times New Roman" pitchFamily="18" charset="0"/>
              </a:rPr>
              <a:t>Жас түлектерден    сұрақтар</a:t>
            </a:r>
            <a:endParaRPr lang="ru-RU" dirty="0">
              <a:solidFill>
                <a:schemeClr val="accent6">
                  <a:lumMod val="75000"/>
                </a:schemeClr>
              </a:solidFill>
              <a:latin typeface="Times New Roman" pitchFamily="18" charset="0"/>
              <a:cs typeface="Times New Roman" pitchFamily="18" charset="0"/>
            </a:endParaRPr>
          </a:p>
        </p:txBody>
      </p:sp>
      <p:sp>
        <p:nvSpPr>
          <p:cNvPr id="13" name="Подзаголовок 1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025976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382281" y="908720"/>
            <a:ext cx="8381038" cy="3139321"/>
          </a:xfrm>
          <a:prstGeom prst="rect">
            <a:avLst/>
          </a:prstGeom>
          <a:noFill/>
        </p:spPr>
        <p:txBody>
          <a:bodyPr wrap="square" rtlCol="0">
            <a:spAutoFit/>
          </a:bodyPr>
          <a:lstStyle/>
          <a:p>
            <a:r>
              <a:rPr lang="kk-KZ" b="1" dirty="0" smtClean="0">
                <a:latin typeface="Times New Roman" pitchFamily="18" charset="0"/>
                <a:cs typeface="Times New Roman" pitchFamily="18" charset="0"/>
              </a:rPr>
              <a:t>Рефлексия. </a:t>
            </a:r>
          </a:p>
          <a:p>
            <a:r>
              <a:rPr lang="kk-KZ" dirty="0" smtClean="0">
                <a:latin typeface="Times New Roman" pitchFamily="18" charset="0"/>
                <a:cs typeface="Times New Roman" pitchFamily="18" charset="0"/>
              </a:rPr>
              <a:t>Көрермендерге, команда мүшелеріне смайликтер таратылады, екі бейнесі көңілді😆,көңілсіз😒әрқайсы осы ойыннан қандай әсер алды, соған байланысты осы </a:t>
            </a:r>
          </a:p>
          <a:p>
            <a:r>
              <a:rPr lang="kk-KZ" dirty="0" smtClean="0">
                <a:latin typeface="Times New Roman" pitchFamily="18" charset="0"/>
                <a:cs typeface="Times New Roman" pitchFamily="18" charset="0"/>
              </a:rPr>
              <a:t>смайликтерді таңдау арқылы көрсетеді. </a:t>
            </a:r>
          </a:p>
          <a:p>
            <a:r>
              <a:rPr lang="kk-KZ" b="1" dirty="0" smtClean="0">
                <a:latin typeface="Times New Roman" pitchFamily="18" charset="0"/>
                <a:cs typeface="Times New Roman" pitchFamily="18" charset="0"/>
              </a:rPr>
              <a:t>Қорытындылау. </a:t>
            </a:r>
            <a:r>
              <a:rPr lang="kk-KZ" dirty="0" smtClean="0">
                <a:latin typeface="Times New Roman" pitchFamily="18" charset="0"/>
                <a:cs typeface="Times New Roman" pitchFamily="18" charset="0"/>
              </a:rPr>
              <a:t>Міне біздің ойынымызда өз мәресіне жетті. Ойын - бұл әрқашан толғаныс, күрес бірақ бұл мейрам. Мейрам – ақылдылықпен және жеңістің үйлесімділігі. Балалар бүгінгі ойынымызда көп нәрсе айтылды. Бәрін ойымызда ұстап білімімізді жетілдіріп, болашақта тәжірибе барысында қолданамыз деп ойлаймыз. Қоштасардың алдында сендерге мықты денсаулық, өмірде іс – әрекетіріңізге әділ болуыңызға тілектеспіз. </a:t>
            </a:r>
          </a:p>
          <a:p>
            <a:r>
              <a:rPr lang="kk-KZ" dirty="0" smtClean="0">
                <a:latin typeface="Times New Roman" pitchFamily="18" charset="0"/>
                <a:cs typeface="Times New Roman" pitchFamily="18" charset="0"/>
              </a:rPr>
              <a:t>Музыкалық пауза </a:t>
            </a:r>
            <a:r>
              <a:rPr lang="kk-KZ" b="1" dirty="0" smtClean="0">
                <a:latin typeface="Times New Roman" pitchFamily="18" charset="0"/>
                <a:cs typeface="Times New Roman" pitchFamily="18" charset="0"/>
              </a:rPr>
              <a:t>Ән: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963502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ramka4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8964613" cy="6858000"/>
          </a:xfrm>
          <a:prstGeom prst="rect">
            <a:avLst/>
          </a:prstGeom>
        </p:spPr>
      </p:pic>
      <p:grpSp>
        <p:nvGrpSpPr>
          <p:cNvPr id="32771" name="Group 26"/>
          <p:cNvGrpSpPr>
            <a:grpSpLocks/>
          </p:cNvGrpSpPr>
          <p:nvPr/>
        </p:nvGrpSpPr>
        <p:grpSpPr bwMode="auto">
          <a:xfrm>
            <a:off x="0" y="-26988"/>
            <a:ext cx="9180513" cy="6892926"/>
            <a:chOff x="0" y="-17"/>
            <a:chExt cx="5783" cy="4342"/>
          </a:xfrm>
        </p:grpSpPr>
        <p:grpSp>
          <p:nvGrpSpPr>
            <p:cNvPr id="32773" name="Group 27"/>
            <p:cNvGrpSpPr>
              <a:grpSpLocks/>
            </p:cNvGrpSpPr>
            <p:nvPr/>
          </p:nvGrpSpPr>
          <p:grpSpPr bwMode="auto">
            <a:xfrm>
              <a:off x="0" y="-17"/>
              <a:ext cx="5783" cy="4337"/>
              <a:chOff x="0" y="-17"/>
              <a:chExt cx="5783" cy="4337"/>
            </a:xfrm>
          </p:grpSpPr>
          <p:pic>
            <p:nvPicPr>
              <p:cNvPr id="32775" name="Picture 28"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9"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0"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1" y="2138"/>
                <a:ext cx="4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4" name="Picture 31" descr="пгшлпг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Прямоугольник 11"/>
          <p:cNvSpPr/>
          <p:nvPr/>
        </p:nvSpPr>
        <p:spPr>
          <a:xfrm>
            <a:off x="1166812" y="2390190"/>
            <a:ext cx="6810375" cy="2123658"/>
          </a:xfrm>
          <a:prstGeom prst="rect">
            <a:avLst/>
          </a:prstGeom>
        </p:spPr>
        <p:txBody>
          <a:bodyPr>
            <a:spAutoFit/>
          </a:bodyPr>
          <a:lstStyle/>
          <a:p>
            <a:pPr algn="ctr" fontAlgn="auto">
              <a:spcBef>
                <a:spcPts val="0"/>
              </a:spcBef>
              <a:spcAft>
                <a:spcPts val="0"/>
              </a:spcAft>
              <a:defRPr/>
            </a:pPr>
            <a:r>
              <a:rPr lang="ru-RU" sz="40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6600" b="1" i="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Назарларыңызға  рахмет</a:t>
            </a:r>
            <a:r>
              <a:rPr lang="ru-RU" sz="6600" b="1" i="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sz="7200" dirty="0">
              <a:latin typeface="Times New Roman" pitchFamily="18" charset="0"/>
              <a:cs typeface="Times New Roman" pitchFamily="18" charset="0"/>
            </a:endParaRPr>
          </a:p>
        </p:txBody>
      </p:sp>
    </p:spTree>
    <p:extLst>
      <p:ext uri="{BB962C8B-B14F-4D97-AF65-F5344CB8AC3E}">
        <p14:creationId xmlns:p14="http://schemas.microsoft.com/office/powerpoint/2010/main" val="821767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755576" y="4071942"/>
            <a:ext cx="3086650" cy="707886"/>
          </a:xfrm>
          <a:prstGeom prst="rect">
            <a:avLst/>
          </a:prstGeom>
          <a:noFill/>
        </p:spPr>
        <p:txBody>
          <a:bodyPr wrap="square">
            <a:spAutoFit/>
          </a:bodyPr>
          <a:lstStyle/>
          <a:p>
            <a:pPr algn="ctr"/>
            <a:r>
              <a:rPr lang="ru-RU" sz="2000" b="1" dirty="0" err="1" smtClean="0">
                <a:latin typeface="Times New Roman" pitchFamily="18" charset="0"/>
                <a:cs typeface="Times New Roman" pitchFamily="18" charset="0"/>
              </a:rPr>
              <a:t>Бакытбеков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Ербол</a:t>
            </a:r>
            <a:endParaRPr lang="ru-RU" sz="20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11 </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сынып</a:t>
            </a:r>
            <a:endParaRPr lang="ru-RU" sz="2000" b="1" dirty="0">
              <a:latin typeface="Times New Roman" pitchFamily="18" charset="0"/>
              <a:cs typeface="Times New Roman" pitchFamily="18" charset="0"/>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4211960" y="980728"/>
            <a:ext cx="4392487" cy="4154984"/>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Бұл элемент өте белсенді.Менделеев кестесінің 2 периодында орналасқан.Бұл эленментті ашу жолында еңбек еткен ғалымдар көбісі қайтыс болса, енді бірі денсаулықтарына қатты зиян келген.Ашқан ғалым Нобель сыйлығын алған.</a:t>
            </a:r>
          </a:p>
          <a:p>
            <a:endParaRPr lang="kk-KZ" sz="2400" b="1" dirty="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Фтор</a:t>
            </a:r>
            <a:endParaRPr lang="kk-KZ" sz="2400" b="1" dirty="0">
              <a:latin typeface="Times New Roman" pitchFamily="18" charset="0"/>
              <a:cs typeface="Times New Roman" pitchFamily="18" charset="0"/>
            </a:endParaRPr>
          </a:p>
        </p:txBody>
      </p:sp>
      <p:sp>
        <p:nvSpPr>
          <p:cNvPr id="12" name="TextBox 11"/>
          <p:cNvSpPr txBox="1"/>
          <p:nvPr/>
        </p:nvSpPr>
        <p:spPr>
          <a:xfrm flipH="1">
            <a:off x="7276016" y="365983"/>
            <a:ext cx="107268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№1</a:t>
            </a:r>
            <a:endParaRPr lang="ru-RU" sz="4000" b="1" dirty="0">
              <a:latin typeface="Times New Roman" pitchFamily="18" charset="0"/>
              <a:cs typeface="Times New Roman" pitchFamily="18" charset="0"/>
            </a:endParaRPr>
          </a:p>
        </p:txBody>
      </p:sp>
      <p:sp>
        <p:nvSpPr>
          <p:cNvPr id="13" name="Овал 12"/>
          <p:cNvSpPr/>
          <p:nvPr/>
        </p:nvSpPr>
        <p:spPr>
          <a:xfrm>
            <a:off x="4067944" y="4653136"/>
            <a:ext cx="135732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21020" t="-2371" r="27558" b="2371"/>
          <a:stretch/>
        </p:blipFill>
        <p:spPr>
          <a:xfrm>
            <a:off x="1259632" y="1124744"/>
            <a:ext cx="2410112" cy="2808312"/>
          </a:xfrm>
          <a:prstGeom prst="rect">
            <a:avLst/>
          </a:prstGeom>
        </p:spPr>
      </p:pic>
    </p:spTree>
    <p:extLst>
      <p:ext uri="{BB962C8B-B14F-4D97-AF65-F5344CB8AC3E}">
        <p14:creationId xmlns:p14="http://schemas.microsoft.com/office/powerpoint/2010/main" val="123159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755576" y="1916832"/>
            <a:ext cx="3086650" cy="707886"/>
          </a:xfrm>
          <a:prstGeom prst="rect">
            <a:avLst/>
          </a:prstGeom>
          <a:noFill/>
        </p:spPr>
        <p:txBody>
          <a:bodyPr wrap="square">
            <a:spAutoFit/>
          </a:bodyPr>
          <a:lstStyle/>
          <a:p>
            <a:pPr algn="ctr"/>
            <a:r>
              <a:rPr lang="ru-RU" sz="2000" b="1" dirty="0" err="1" smtClean="0">
                <a:solidFill>
                  <a:prstClr val="black"/>
                </a:solidFill>
                <a:latin typeface="Times New Roman" pitchFamily="18" charset="0"/>
                <a:cs typeface="Times New Roman" pitchFamily="18" charset="0"/>
              </a:rPr>
              <a:t>Бакытбеков</a:t>
            </a:r>
            <a:r>
              <a:rPr lang="ru-RU" sz="2000" b="1" dirty="0" smtClean="0">
                <a:solidFill>
                  <a:prstClr val="black"/>
                </a:solidFill>
                <a:latin typeface="Times New Roman" pitchFamily="18" charset="0"/>
                <a:cs typeface="Times New Roman" pitchFamily="18" charset="0"/>
              </a:rPr>
              <a:t> </a:t>
            </a:r>
            <a:r>
              <a:rPr lang="ru-RU" sz="2000" b="1" dirty="0" err="1" smtClean="0">
                <a:solidFill>
                  <a:prstClr val="black"/>
                </a:solidFill>
                <a:latin typeface="Times New Roman" pitchFamily="18" charset="0"/>
                <a:cs typeface="Times New Roman" pitchFamily="18" charset="0"/>
              </a:rPr>
              <a:t>Ербол</a:t>
            </a:r>
            <a:endParaRPr lang="ru-RU" sz="2000" b="1" dirty="0" smtClean="0">
              <a:solidFill>
                <a:prstClr val="black"/>
              </a:solidFill>
              <a:latin typeface="Times New Roman" pitchFamily="18" charset="0"/>
              <a:cs typeface="Times New Roman" pitchFamily="18" charset="0"/>
            </a:endParaRPr>
          </a:p>
          <a:p>
            <a:pPr algn="ctr"/>
            <a:r>
              <a:rPr lang="ru-RU" sz="2000" b="1" dirty="0" smtClean="0">
                <a:solidFill>
                  <a:prstClr val="black"/>
                </a:solidFill>
                <a:latin typeface="Times New Roman" pitchFamily="18" charset="0"/>
                <a:cs typeface="Times New Roman" pitchFamily="18" charset="0"/>
              </a:rPr>
              <a:t> </a:t>
            </a:r>
            <a:r>
              <a:rPr lang="ru-RU" sz="2000" b="1" dirty="0">
                <a:solidFill>
                  <a:prstClr val="black"/>
                </a:solidFill>
                <a:latin typeface="Times New Roman" pitchFamily="18" charset="0"/>
                <a:cs typeface="Times New Roman" pitchFamily="18" charset="0"/>
              </a:rPr>
              <a:t>11 </a:t>
            </a:r>
            <a:r>
              <a:rPr lang="ru-RU" sz="2000" b="1" dirty="0" smtClean="0">
                <a:solidFill>
                  <a:prstClr val="black"/>
                </a:solidFill>
                <a:latin typeface="Times New Roman" pitchFamily="18" charset="0"/>
                <a:cs typeface="Times New Roman" pitchFamily="18" charset="0"/>
              </a:rPr>
              <a:t> </a:t>
            </a:r>
            <a:r>
              <a:rPr lang="ru-RU" sz="2000" b="1" dirty="0" err="1" smtClean="0">
                <a:solidFill>
                  <a:prstClr val="black"/>
                </a:solidFill>
                <a:latin typeface="Times New Roman" pitchFamily="18" charset="0"/>
                <a:cs typeface="Times New Roman" pitchFamily="18" charset="0"/>
              </a:rPr>
              <a:t>сынып</a:t>
            </a:r>
            <a:endParaRPr lang="ru-RU" sz="2000" b="1" dirty="0">
              <a:solidFill>
                <a:prstClr val="black"/>
              </a:solidFill>
              <a:latin typeface="Times New Roman" pitchFamily="18" charset="0"/>
              <a:cs typeface="Times New Roman" pitchFamily="18" charset="0"/>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4139952" y="980728"/>
            <a:ext cx="4392487" cy="5632311"/>
          </a:xfrm>
          <a:prstGeom prst="rect">
            <a:avLst/>
          </a:prstGeom>
          <a:noFill/>
        </p:spPr>
        <p:txBody>
          <a:bodyPr wrap="square" rtlCol="0">
            <a:spAutoFit/>
          </a:bodyPr>
          <a:lstStyle/>
          <a:p>
            <a:r>
              <a:rPr lang="kk-KZ" sz="2400" b="1" dirty="0" smtClean="0">
                <a:solidFill>
                  <a:prstClr val="black"/>
                </a:solidFill>
                <a:latin typeface="Times New Roman" pitchFamily="18" charset="0"/>
                <a:cs typeface="Times New Roman" pitchFamily="18" charset="0"/>
              </a:rPr>
              <a:t>Бұл зат туралы ертеде грек ғалымы Плиний былай деген «Үндістанның жаңбыр жаумайтын шөлдерінде мата жасайтын тас өседі және отқа өте төзімді.»</a:t>
            </a:r>
          </a:p>
          <a:p>
            <a:r>
              <a:rPr lang="kk-KZ" sz="2400" b="1" dirty="0" smtClean="0">
                <a:solidFill>
                  <a:prstClr val="black"/>
                </a:solidFill>
                <a:latin typeface="Times New Roman" pitchFamily="18" charset="0"/>
                <a:cs typeface="Times New Roman" pitchFamily="18" charset="0"/>
              </a:rPr>
              <a:t>Отқа төзімді мата, киім, сөмкелер және құрылыс материалдары ретінде пайдаланады.  </a:t>
            </a:r>
          </a:p>
          <a:p>
            <a:r>
              <a:rPr lang="kk-KZ" sz="2400" b="1" dirty="0" smtClean="0">
                <a:solidFill>
                  <a:prstClr val="black"/>
                </a:solidFill>
                <a:latin typeface="Times New Roman" pitchFamily="18" charset="0"/>
                <a:cs typeface="Times New Roman" pitchFamily="18" charset="0"/>
              </a:rPr>
              <a:t>Қазақстанның Қостанай, Қарағанды, Ақтөбе облыстарында өндіріледі.»</a:t>
            </a:r>
          </a:p>
          <a:p>
            <a:endParaRPr lang="kk-KZ" sz="2400" b="1" dirty="0" smtClean="0">
              <a:solidFill>
                <a:prstClr val="black"/>
              </a:solidFill>
              <a:latin typeface="Times New Roman" pitchFamily="18" charset="0"/>
              <a:cs typeface="Times New Roman" pitchFamily="18" charset="0"/>
            </a:endParaRPr>
          </a:p>
          <a:p>
            <a:r>
              <a:rPr lang="kk-KZ" sz="2400" b="1" dirty="0" smtClean="0">
                <a:solidFill>
                  <a:prstClr val="black"/>
                </a:solidFill>
                <a:latin typeface="Times New Roman" pitchFamily="18" charset="0"/>
                <a:cs typeface="Times New Roman" pitchFamily="18" charset="0"/>
              </a:rPr>
              <a:t>Асбест (Талшықтас)</a:t>
            </a:r>
          </a:p>
        </p:txBody>
      </p:sp>
      <p:sp>
        <p:nvSpPr>
          <p:cNvPr id="12" name="TextBox 11"/>
          <p:cNvSpPr txBox="1"/>
          <p:nvPr/>
        </p:nvSpPr>
        <p:spPr>
          <a:xfrm flipH="1">
            <a:off x="7276016" y="365983"/>
            <a:ext cx="1072688" cy="707886"/>
          </a:xfrm>
          <a:prstGeom prst="rect">
            <a:avLst/>
          </a:prstGeom>
          <a:noFill/>
        </p:spPr>
        <p:txBody>
          <a:bodyPr wrap="square" rtlCol="0">
            <a:spAutoFit/>
          </a:bodyPr>
          <a:lstStyle/>
          <a:p>
            <a:pPr algn="ctr"/>
            <a:r>
              <a:rPr lang="ru-RU" sz="4000" b="1" dirty="0" smtClean="0">
                <a:solidFill>
                  <a:prstClr val="black"/>
                </a:solidFill>
                <a:latin typeface="Times New Roman" pitchFamily="18" charset="0"/>
                <a:cs typeface="Times New Roman" pitchFamily="18" charset="0"/>
              </a:rPr>
              <a:t>№</a:t>
            </a:r>
            <a:r>
              <a:rPr lang="ru-RU" sz="4000" b="1" dirty="0">
                <a:solidFill>
                  <a:prstClr val="black"/>
                </a:solidFill>
                <a:latin typeface="Times New Roman" pitchFamily="18" charset="0"/>
                <a:cs typeface="Times New Roman" pitchFamily="18" charset="0"/>
              </a:rPr>
              <a:t>2</a:t>
            </a:r>
          </a:p>
        </p:txBody>
      </p:sp>
      <p:sp>
        <p:nvSpPr>
          <p:cNvPr id="13" name="Овал 12"/>
          <p:cNvSpPr/>
          <p:nvPr/>
        </p:nvSpPr>
        <p:spPr>
          <a:xfrm>
            <a:off x="4067944" y="6093296"/>
            <a:ext cx="324036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67806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755576" y="1916832"/>
            <a:ext cx="3086650" cy="707886"/>
          </a:xfrm>
          <a:prstGeom prst="rect">
            <a:avLst/>
          </a:prstGeom>
          <a:noFill/>
        </p:spPr>
        <p:txBody>
          <a:bodyPr wrap="square">
            <a:spAutoFit/>
          </a:bodyPr>
          <a:lstStyle/>
          <a:p>
            <a:pPr algn="ctr"/>
            <a:r>
              <a:rPr lang="ru-RU" sz="2000" b="1" dirty="0" err="1" smtClean="0">
                <a:solidFill>
                  <a:prstClr val="black"/>
                </a:solidFill>
                <a:latin typeface="Times New Roman" pitchFamily="18" charset="0"/>
                <a:cs typeface="Times New Roman" pitchFamily="18" charset="0"/>
              </a:rPr>
              <a:t>Бакытбеков</a:t>
            </a:r>
            <a:r>
              <a:rPr lang="ru-RU" sz="2000" b="1" dirty="0" smtClean="0">
                <a:solidFill>
                  <a:prstClr val="black"/>
                </a:solidFill>
                <a:latin typeface="Times New Roman" pitchFamily="18" charset="0"/>
                <a:cs typeface="Times New Roman" pitchFamily="18" charset="0"/>
              </a:rPr>
              <a:t> </a:t>
            </a:r>
            <a:r>
              <a:rPr lang="ru-RU" sz="2000" b="1" dirty="0" err="1" smtClean="0">
                <a:solidFill>
                  <a:prstClr val="black"/>
                </a:solidFill>
                <a:latin typeface="Times New Roman" pitchFamily="18" charset="0"/>
                <a:cs typeface="Times New Roman" pitchFamily="18" charset="0"/>
              </a:rPr>
              <a:t>Ербол</a:t>
            </a:r>
            <a:endParaRPr lang="ru-RU" sz="2000" b="1" dirty="0" smtClean="0">
              <a:solidFill>
                <a:prstClr val="black"/>
              </a:solidFill>
              <a:latin typeface="Times New Roman" pitchFamily="18" charset="0"/>
              <a:cs typeface="Times New Roman" pitchFamily="18" charset="0"/>
            </a:endParaRPr>
          </a:p>
          <a:p>
            <a:pPr algn="ctr"/>
            <a:r>
              <a:rPr lang="ru-RU" sz="2000" b="1" dirty="0" smtClean="0">
                <a:solidFill>
                  <a:prstClr val="black"/>
                </a:solidFill>
                <a:latin typeface="Times New Roman" pitchFamily="18" charset="0"/>
                <a:cs typeface="Times New Roman" pitchFamily="18" charset="0"/>
              </a:rPr>
              <a:t> </a:t>
            </a:r>
            <a:r>
              <a:rPr lang="ru-RU" sz="2000" b="1" dirty="0">
                <a:solidFill>
                  <a:prstClr val="black"/>
                </a:solidFill>
                <a:latin typeface="Times New Roman" pitchFamily="18" charset="0"/>
                <a:cs typeface="Times New Roman" pitchFamily="18" charset="0"/>
              </a:rPr>
              <a:t>11 </a:t>
            </a:r>
            <a:r>
              <a:rPr lang="ru-RU" sz="2000" b="1" dirty="0" smtClean="0">
                <a:solidFill>
                  <a:prstClr val="black"/>
                </a:solidFill>
                <a:latin typeface="Times New Roman" pitchFamily="18" charset="0"/>
                <a:cs typeface="Times New Roman" pitchFamily="18" charset="0"/>
              </a:rPr>
              <a:t> </a:t>
            </a:r>
            <a:r>
              <a:rPr lang="ru-RU" sz="2000" b="1" dirty="0" err="1" smtClean="0">
                <a:solidFill>
                  <a:prstClr val="black"/>
                </a:solidFill>
                <a:latin typeface="Times New Roman" pitchFamily="18" charset="0"/>
                <a:cs typeface="Times New Roman" pitchFamily="18" charset="0"/>
              </a:rPr>
              <a:t>сынып</a:t>
            </a:r>
            <a:endParaRPr lang="ru-RU" sz="2000" b="1" dirty="0">
              <a:solidFill>
                <a:prstClr val="black"/>
              </a:solidFill>
              <a:latin typeface="Times New Roman" pitchFamily="18" charset="0"/>
              <a:cs typeface="Times New Roman" pitchFamily="18" charset="0"/>
            </a:endParaRPr>
          </a:p>
        </p:txBody>
      </p:sp>
      <p:grpSp>
        <p:nvGrpSpPr>
          <p:cNvPr id="5125" name="Group 4"/>
          <p:cNvGrpSpPr>
            <a:grpSpLocks/>
          </p:cNvGrpSpPr>
          <p:nvPr/>
        </p:nvGrpSpPr>
        <p:grpSpPr bwMode="auto">
          <a:xfrm>
            <a:off x="2117" y="17860"/>
            <a:ext cx="9228667" cy="6893719"/>
            <a:chOff x="-30" y="-17"/>
            <a:chExt cx="5814" cy="4342"/>
          </a:xfrm>
        </p:grpSpPr>
        <p:grpSp>
          <p:nvGrpSpPr>
            <p:cNvPr id="5126"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4139952" y="980728"/>
            <a:ext cx="4392487" cy="3416320"/>
          </a:xfrm>
          <a:prstGeom prst="rect">
            <a:avLst/>
          </a:prstGeom>
          <a:noFill/>
        </p:spPr>
        <p:txBody>
          <a:bodyPr wrap="square" rtlCol="0">
            <a:spAutoFit/>
          </a:bodyPr>
          <a:lstStyle/>
          <a:p>
            <a:r>
              <a:rPr lang="kk-KZ" sz="2400" b="1" dirty="0" smtClean="0">
                <a:solidFill>
                  <a:prstClr val="black"/>
                </a:solidFill>
                <a:latin typeface="Times New Roman" pitchFamily="18" charset="0"/>
                <a:cs typeface="Times New Roman" pitchFamily="18" charset="0"/>
              </a:rPr>
              <a:t>Бұл саяхатшының атымен тұтас бір дүние бөлігі мен екі материк аталады.Флоренция мемлекетінде дүниеге келген.</a:t>
            </a:r>
          </a:p>
          <a:p>
            <a:r>
              <a:rPr lang="kk-KZ" sz="2400" b="1" dirty="0" smtClean="0">
                <a:solidFill>
                  <a:prstClr val="black"/>
                </a:solidFill>
                <a:latin typeface="Times New Roman" pitchFamily="18" charset="0"/>
                <a:cs typeface="Times New Roman" pitchFamily="18" charset="0"/>
              </a:rPr>
              <a:t>Ғалым атымен екі материкті ата.</a:t>
            </a:r>
          </a:p>
          <a:p>
            <a:endParaRPr lang="kk-KZ" sz="2400" b="1" dirty="0">
              <a:solidFill>
                <a:prstClr val="black"/>
              </a:solidFill>
              <a:latin typeface="Times New Roman" pitchFamily="18" charset="0"/>
              <a:cs typeface="Times New Roman" pitchFamily="18" charset="0"/>
            </a:endParaRPr>
          </a:p>
          <a:p>
            <a:r>
              <a:rPr lang="kk-KZ" sz="2400" b="1" dirty="0" smtClean="0">
                <a:solidFill>
                  <a:prstClr val="black"/>
                </a:solidFill>
                <a:latin typeface="Times New Roman" pitchFamily="18" charset="0"/>
                <a:cs typeface="Times New Roman" pitchFamily="18" charset="0"/>
              </a:rPr>
              <a:t>Америго Веспучи. Солтүстік және Оңтүстік Америка</a:t>
            </a:r>
          </a:p>
        </p:txBody>
      </p:sp>
      <p:sp>
        <p:nvSpPr>
          <p:cNvPr id="12" name="TextBox 11"/>
          <p:cNvSpPr txBox="1"/>
          <p:nvPr/>
        </p:nvSpPr>
        <p:spPr>
          <a:xfrm flipH="1">
            <a:off x="7276016" y="365983"/>
            <a:ext cx="1072688" cy="707886"/>
          </a:xfrm>
          <a:prstGeom prst="rect">
            <a:avLst/>
          </a:prstGeom>
          <a:noFill/>
        </p:spPr>
        <p:txBody>
          <a:bodyPr wrap="square" rtlCol="0">
            <a:spAutoFit/>
          </a:bodyPr>
          <a:lstStyle/>
          <a:p>
            <a:pPr algn="ctr"/>
            <a:r>
              <a:rPr lang="ru-RU" sz="4000" b="1" dirty="0" smtClean="0">
                <a:solidFill>
                  <a:prstClr val="black"/>
                </a:solidFill>
                <a:latin typeface="Times New Roman" pitchFamily="18" charset="0"/>
                <a:cs typeface="Times New Roman" pitchFamily="18" charset="0"/>
              </a:rPr>
              <a:t>№</a:t>
            </a:r>
            <a:r>
              <a:rPr lang="ru-RU" sz="4000" b="1" dirty="0">
                <a:solidFill>
                  <a:prstClr val="black"/>
                </a:solidFill>
                <a:latin typeface="Times New Roman" pitchFamily="18" charset="0"/>
                <a:cs typeface="Times New Roman" pitchFamily="18" charset="0"/>
              </a:rPr>
              <a:t>3</a:t>
            </a:r>
          </a:p>
        </p:txBody>
      </p:sp>
      <p:sp>
        <p:nvSpPr>
          <p:cNvPr id="13" name="Овал 12"/>
          <p:cNvSpPr/>
          <p:nvPr/>
        </p:nvSpPr>
        <p:spPr>
          <a:xfrm>
            <a:off x="3995936" y="3429000"/>
            <a:ext cx="446449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4095825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2117" y="17860"/>
            <a:ext cx="9228667" cy="6893719"/>
            <a:chOff x="-30" y="-17"/>
            <a:chExt cx="5814" cy="4342"/>
          </a:xfrm>
        </p:grpSpPr>
        <p:grpSp>
          <p:nvGrpSpPr>
            <p:cNvPr id="3" name="Group 5"/>
            <p:cNvGrpSpPr>
              <a:grpSpLocks/>
            </p:cNvGrpSpPr>
            <p:nvPr/>
          </p:nvGrpSpPr>
          <p:grpSpPr bwMode="auto">
            <a:xfrm>
              <a:off x="-30" y="-17"/>
              <a:ext cx="5814" cy="4337"/>
              <a:chOff x="-30" y="-17"/>
              <a:chExt cx="5814" cy="4337"/>
            </a:xfrm>
          </p:grpSpPr>
          <p:pic>
            <p:nvPicPr>
              <p:cNvPr id="5128" name="Picture 6"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6" y="2055"/>
                <a:ext cx="42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7"/>
                <a:ext cx="57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1" y="2028"/>
                <a:ext cx="42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9" descr="пгшлпг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Заголовок 12"/>
          <p:cNvSpPr>
            <a:spLocks noGrp="1"/>
          </p:cNvSpPr>
          <p:nvPr>
            <p:ph type="title"/>
          </p:nvPr>
        </p:nvSpPr>
        <p:spPr>
          <a:xfrm>
            <a:off x="1000100" y="642918"/>
            <a:ext cx="6999761" cy="857256"/>
          </a:xfrm>
        </p:spPr>
        <p:txBody>
          <a:bodyPr/>
          <a:lstStyle/>
          <a:p>
            <a:endParaRPr lang="ru-RU" dirty="0"/>
          </a:p>
        </p:txBody>
      </p:sp>
      <p:sp>
        <p:nvSpPr>
          <p:cNvPr id="14" name="Текст 13"/>
          <p:cNvSpPr>
            <a:spLocks noGrp="1"/>
          </p:cNvSpPr>
          <p:nvPr>
            <p:ph type="body" idx="1"/>
          </p:nvPr>
        </p:nvSpPr>
        <p:spPr>
          <a:xfrm flipH="1">
            <a:off x="785786" y="2071678"/>
            <a:ext cx="7929618" cy="3857652"/>
          </a:xfrm>
        </p:spPr>
        <p:txBody>
          <a:bodyPr/>
          <a:lstStyle/>
          <a:p>
            <a:pPr lvl="0" algn="l"/>
            <a:r>
              <a:rPr lang="kk-KZ" sz="2400" dirty="0" smtClean="0">
                <a:solidFill>
                  <a:srgbClr val="FF0000"/>
                </a:solidFill>
              </a:rPr>
              <a:t>    1. Сиыр, жылқы сүтінің құрамында болатын қышқыл     (сүт қышқылы)</a:t>
            </a:r>
            <a:endParaRPr lang="ru-RU" sz="2400" dirty="0" smtClean="0">
              <a:solidFill>
                <a:srgbClr val="FF0000"/>
              </a:solidFill>
            </a:endParaRPr>
          </a:p>
          <a:p>
            <a:pPr lvl="0" algn="l"/>
            <a:r>
              <a:rPr lang="kk-KZ" sz="2400" dirty="0" smtClean="0">
                <a:solidFill>
                  <a:srgbClr val="FF0000"/>
                </a:solidFill>
              </a:rPr>
              <a:t>     2.Қай элементтің бейнесі айдаһар пішінді    (Күкірт, </a:t>
            </a:r>
            <a:r>
              <a:rPr lang="en-US" sz="2400" dirty="0" smtClean="0">
                <a:solidFill>
                  <a:srgbClr val="FF0000"/>
                </a:solidFill>
              </a:rPr>
              <a:t>S</a:t>
            </a:r>
            <a:r>
              <a:rPr lang="ru-RU" sz="2400" dirty="0" smtClean="0">
                <a:solidFill>
                  <a:srgbClr val="FF0000"/>
                </a:solidFill>
              </a:rPr>
              <a:t>)</a:t>
            </a:r>
          </a:p>
          <a:p>
            <a:pPr lvl="0" algn="l"/>
            <a:r>
              <a:rPr lang="ru-RU" sz="2400" dirty="0" smtClean="0">
                <a:solidFill>
                  <a:srgbClr val="FF0000"/>
                </a:solidFill>
              </a:rPr>
              <a:t>3</a:t>
            </a:r>
            <a:r>
              <a:rPr lang="kk-KZ" sz="2400" dirty="0" smtClean="0">
                <a:solidFill>
                  <a:srgbClr val="FF0000"/>
                </a:solidFill>
              </a:rPr>
              <a:t>.Солтүстік Америка материгінің ең ыстық жері   (Өлім аңғары)</a:t>
            </a:r>
            <a:endParaRPr lang="ru-RU" sz="2400" dirty="0" smtClean="0">
              <a:solidFill>
                <a:srgbClr val="FF0000"/>
              </a:solidFill>
            </a:endParaRPr>
          </a:p>
          <a:p>
            <a:endParaRPr lang="ru-RU" dirty="0"/>
          </a:p>
        </p:txBody>
      </p:sp>
      <p:sp>
        <p:nvSpPr>
          <p:cNvPr id="17" name="Овал 16"/>
          <p:cNvSpPr/>
          <p:nvPr/>
        </p:nvSpPr>
        <p:spPr>
          <a:xfrm>
            <a:off x="2339752" y="2420888"/>
            <a:ext cx="221457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flipH="1" flipV="1">
            <a:off x="827584" y="3284984"/>
            <a:ext cx="1643074" cy="525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899592" y="4149080"/>
            <a:ext cx="221457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159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Полосы">
  <a:themeElements>
    <a:clrScheme name="Полосы">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Полосы">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лосы">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966</TotalTime>
  <Words>1121</Words>
  <Application>Microsoft Office PowerPoint</Application>
  <PresentationFormat>Экран (4:3)</PresentationFormat>
  <Paragraphs>399</Paragraphs>
  <Slides>51</Slides>
  <Notes>1</Notes>
  <HiddenSlides>0</HiddenSlides>
  <MMClips>6</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51</vt:i4>
      </vt:variant>
    </vt:vector>
  </HeadingPairs>
  <TitlesOfParts>
    <vt:vector size="54" baseType="lpstr">
      <vt:lpstr>Воздушный поток</vt:lpstr>
      <vt:lpstr>Полосы</vt:lpstr>
      <vt:lpstr>Объект упаковщика для оболочки</vt:lpstr>
      <vt:lpstr>Презентация PowerPoint</vt:lpstr>
      <vt:lpstr>Презентация PowerPoint</vt:lpstr>
      <vt:lpstr>Презентация PowerPoint</vt:lpstr>
      <vt:lpstr>Презентация PowerPoint</vt:lpstr>
      <vt:lpstr>Жас түлектерден    сұрақтар</vt:lpstr>
      <vt:lpstr>Презентация PowerPoint</vt:lpstr>
      <vt:lpstr>Презентация PowerPoint</vt:lpstr>
      <vt:lpstr>Презентация PowerPoint</vt:lpstr>
      <vt:lpstr>Презентация PowerPoint</vt:lpstr>
      <vt:lpstr>Презентация PowerPoint</vt:lpstr>
      <vt:lpstr>Грек тілінде «гео»-жер, «графо»-жазу,география сөзі «жерді сипаттап жазу» дегенді білдіреді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Ғажайыптар алаңы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владелец</cp:lastModifiedBy>
  <cp:revision>106</cp:revision>
  <dcterms:created xsi:type="dcterms:W3CDTF">2015-12-08T06:32:24Z</dcterms:created>
  <dcterms:modified xsi:type="dcterms:W3CDTF">2017-01-20T11:16:25Z</dcterms:modified>
</cp:coreProperties>
</file>