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63" r:id="rId3"/>
    <p:sldId id="264" r:id="rId4"/>
    <p:sldId id="265" r:id="rId5"/>
    <p:sldId id="271" r:id="rId6"/>
    <p:sldId id="258" r:id="rId7"/>
    <p:sldId id="259" r:id="rId8"/>
    <p:sldId id="269" r:id="rId9"/>
    <p:sldId id="267" r:id="rId10"/>
    <p:sldId id="270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BAE49A-C448-4EEE-AAD2-DEA9CAAF39B3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421362-1751-4D44-AAC4-602B0C3850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135503">
            <a:off x="756183" y="1232076"/>
            <a:ext cx="8158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сағатының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Аяулы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анашым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»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3708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217024" cy="1295400"/>
          </a:xfrm>
        </p:spPr>
        <p:txBody>
          <a:bodyPr>
            <a:normAutofit/>
          </a:bodyPr>
          <a:lstStyle/>
          <a:p>
            <a:pPr algn="ctr"/>
            <a:r>
              <a:rPr lang="kk-KZ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суды тасудан </a:t>
            </a:r>
            <a:r>
              <a:rPr lang="kk-KZ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ептіліктерін </a:t>
            </a:r>
            <a:r>
              <a:rPr lang="kk-KZ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байқайық.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sus-pc\Desktop\сурет 2017\20170304_111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759331" cy="28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-pc\Desktop\сурет 2017\20170304_111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777656" cy="26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-pc\Desktop\сурет 2017\20170304_111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1662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1" descr="http://wud.ucoz.ru/_ph/3/2353869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77942"/>
            <a:ext cx="2016224" cy="18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0" descr="http://img-fotki.yandex.ru/get/4809/milkamilkina.1ca/0_a5081_94d52e17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1107"/>
            <a:ext cx="2743200" cy="22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4" descr="http://rusdg.ru/wp-content/uploads/images/ff58b672597e67c20ff1acf6c573f0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09" y="4616325"/>
            <a:ext cx="2732471" cy="198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4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2-140221020753-phpapp02/95/-12-638.jpg?cb=1392948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0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-pc\Desktop\сурет 2017\20170304_114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5035">
            <a:off x="124834" y="526193"/>
            <a:ext cx="3024336" cy="28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-pc\Desktop\сурет 2017\20170304_114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123554" cy="24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-pc\Desktop\сурет 2017\20170304_114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8533">
            <a:off x="81706" y="3637988"/>
            <a:ext cx="3467623" cy="29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-pc\Desktop\сурет 2017\20170304_114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7063" y="3118902"/>
            <a:ext cx="3672408" cy="314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7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98546">
            <a:off x="271413" y="1641013"/>
            <a:ext cx="85645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аруларды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мейірімділікке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ұстамдылыққа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ұстазға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еңбегін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қадірлей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1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542565">
            <a:off x="755420" y="1325907"/>
            <a:ext cx="74295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Көрнекілігі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нақыл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сөздер,мақал-мәтелдер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40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slidesharecdn.com/2-140221020753-phpapp02/95/-3-638.jpg?cb=1392948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5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Аяулы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анашым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Asus-pc\Desktop\сурет 2017\20170304_110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243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-pc\Desktop\сурет 2017\20170304_11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54934"/>
            <a:ext cx="18722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-pc\Desktop\сурет 2017\20170304_112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81899"/>
            <a:ext cx="2520280" cy="29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-pc\Desktop\сурет 2017\20170304_1049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51" y="1507654"/>
            <a:ext cx="18242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sus-pc\Desktop\сурет 2017\20170304_1113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4594"/>
            <a:ext cx="3240360" cy="21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-pc\Desktop\сурет 2017\20170304_1123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10" y="3998367"/>
            <a:ext cx="26882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9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2-140221020753-phpapp02/85/-4-320.jpg?cb=1392948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7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slidesharecdn.com/2-140221020753-phpapp02/85/-9-320.jpg?cb=1392948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1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315416"/>
            <a:ext cx="8686800" cy="194421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Шебер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қолдар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kk-KZ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яғни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өру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сайысы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sus-pc\Desktop\сурет 2017\20170304_105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768">
            <a:off x="397673" y="1429868"/>
            <a:ext cx="3456384" cy="32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-pc\Desktop\сурет 2017\20170304_105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4965">
            <a:off x="5884482" y="1417645"/>
            <a:ext cx="291461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-pc\Desktop\сурет 2017\20170304_105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488">
            <a:off x="3254063" y="3771076"/>
            <a:ext cx="3168352" cy="16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8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slidesharecdn.com/2-140221020753-phpapp02/95/-2-638.jpg?cb=1392948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81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72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       «Аяулы анашым! »</vt:lpstr>
      <vt:lpstr>Презентация PowerPoint</vt:lpstr>
      <vt:lpstr>Презентация PowerPoint</vt:lpstr>
      <vt:lpstr>«Шебер қолдар»: яғни  шаш өру сайысы</vt:lpstr>
      <vt:lpstr>Презентация PowerPoint</vt:lpstr>
      <vt:lpstr>суды тасудан оқушылардың ептіліктерін байқайық.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Asus-pc</dc:creator>
  <cp:lastModifiedBy>Asus-pc</cp:lastModifiedBy>
  <cp:revision>9</cp:revision>
  <dcterms:created xsi:type="dcterms:W3CDTF">2017-03-03T23:21:20Z</dcterms:created>
  <dcterms:modified xsi:type="dcterms:W3CDTF">2017-03-11T04:48:52Z</dcterms:modified>
</cp:coreProperties>
</file>