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7" r:id="rId4"/>
    <p:sldId id="257" r:id="rId5"/>
    <p:sldId id="284" r:id="rId6"/>
    <p:sldId id="276" r:id="rId7"/>
    <p:sldId id="281" r:id="rId8"/>
    <p:sldId id="282" r:id="rId9"/>
    <p:sldId id="278" r:id="rId10"/>
    <p:sldId id="279" r:id="rId11"/>
    <p:sldId id="258" r:id="rId12"/>
    <p:sldId id="285" r:id="rId13"/>
    <p:sldId id="283" r:id="rId14"/>
    <p:sldId id="287" r:id="rId15"/>
    <p:sldId id="265" r:id="rId16"/>
    <p:sldId id="274" r:id="rId17"/>
    <p:sldId id="273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E3E8-EECB-46E9-BBE8-6DC720A7F957}" type="datetimeFigureOut">
              <a:rPr lang="ru-RU" smtClean="0"/>
              <a:pPr/>
              <a:t>12.06.2047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3F42F-F1AB-4D9E-9493-204F16396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gime.org/sabati-tairibi-anafat-raim-ojlap-oj-jalpi-masattari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77\Downloads\&#1057;&#1054;&#1186;&#1067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thumbs.dreamstime.com/z/children-s-school-background-yellow-place-text-32952050.jpg"/>
          <p:cNvPicPr>
            <a:picLocks noChangeAspect="1" noChangeArrowheads="1"/>
          </p:cNvPicPr>
          <p:nvPr/>
        </p:nvPicPr>
        <p:blipFill>
          <a:blip r:embed="rId2" cstate="print"/>
          <a:srcRect b="8340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ttp://s4.pic4you.ru/y2014/08-12/12216/4542712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7868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500042"/>
            <a:ext cx="5786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Санды және әріпті өрнектер</a:t>
            </a:r>
            <a:endParaRPr lang="kk-KZ" sz="48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8490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5505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Біліміңді қолдан!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71612"/>
            <a:ext cx="153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топ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286256"/>
            <a:ext cx="1716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топ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C:\Users\Windows 7\Pictures\img043.jpg"/>
          <p:cNvPicPr/>
          <p:nvPr/>
        </p:nvPicPr>
        <p:blipFill>
          <a:blip r:embed="rId3" cstate="print"/>
          <a:srcRect l="39254" t="29340" r="52373" b="50237"/>
          <a:stretch>
            <a:fillRect/>
          </a:stretch>
        </p:blipFill>
        <p:spPr bwMode="auto">
          <a:xfrm rot="16200000">
            <a:off x="4124308" y="1876429"/>
            <a:ext cx="1643074" cy="63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Windows 7\Pictures\img043.jpg"/>
          <p:cNvPicPr/>
          <p:nvPr/>
        </p:nvPicPr>
        <p:blipFill>
          <a:blip r:embed="rId3" cstate="print"/>
          <a:srcRect l="38906" t="4442" r="52373" b="75434"/>
          <a:stretch>
            <a:fillRect/>
          </a:stretch>
        </p:blipFill>
        <p:spPr bwMode="auto">
          <a:xfrm rot="16200000">
            <a:off x="4367208" y="-133378"/>
            <a:ext cx="185739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10747" y="214290"/>
            <a:ext cx="813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Тапқыр болсаң тауып көр!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71612"/>
            <a:ext cx="153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топ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071942"/>
            <a:ext cx="1716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топ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157161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а)</a:t>
            </a:r>
            <a:r>
              <a:rPr lang="ru-RU" dirty="0" smtClean="0"/>
              <a:t> </a:t>
            </a:r>
            <a:r>
              <a:rPr lang="ru-RU" b="1" dirty="0" err="1" smtClean="0"/>
              <a:t>Әрқайсысының </a:t>
            </a:r>
            <a:r>
              <a:rPr lang="ru-RU" b="1" dirty="0" err="1" smtClean="0"/>
              <a:t>массасы</a:t>
            </a:r>
            <a:r>
              <a:rPr lang="ru-RU" b="1" dirty="0" smtClean="0"/>
              <a:t> 8 кг </a:t>
            </a:r>
            <a:r>
              <a:rPr lang="ru-RU" b="1" dirty="0" err="1" smtClean="0"/>
              <a:t>болатын</a:t>
            </a:r>
            <a:r>
              <a:rPr lang="ru-RU" b="1" dirty="0" smtClean="0"/>
              <a:t> 6 </a:t>
            </a:r>
            <a:r>
              <a:rPr lang="ru-RU" b="1" dirty="0" err="1" smtClean="0"/>
              <a:t>дорба</a:t>
            </a:r>
            <a:r>
              <a:rPr lang="ru-RU" b="1" dirty="0" smtClean="0"/>
              <a:t> </a:t>
            </a:r>
            <a:r>
              <a:rPr lang="ru-RU" b="1" dirty="0" err="1" smtClean="0"/>
              <a:t>картоп</a:t>
            </a:r>
            <a:r>
              <a:rPr lang="ru-RU" b="1" dirty="0" smtClean="0"/>
              <a:t> </a:t>
            </a:r>
            <a:r>
              <a:rPr lang="ru-RU" b="1" dirty="0" err="1" smtClean="0"/>
              <a:t>сатып</a:t>
            </a:r>
            <a:r>
              <a:rPr lang="ru-RU" b="1" dirty="0" smtClean="0"/>
              <a:t> </a:t>
            </a:r>
            <a:r>
              <a:rPr lang="ru-RU" b="1" dirty="0" err="1" smtClean="0"/>
              <a:t>алынды</a:t>
            </a:r>
            <a:r>
              <a:rPr lang="ru-RU" b="1" dirty="0" smtClean="0"/>
              <a:t>. 24 кг </a:t>
            </a:r>
            <a:r>
              <a:rPr lang="ru-RU" b="1" dirty="0" err="1" smtClean="0"/>
              <a:t>жұмсалды</a:t>
            </a:r>
            <a:r>
              <a:rPr lang="ru-RU" b="1" dirty="0" smtClean="0"/>
              <a:t>. </a:t>
            </a:r>
            <a:r>
              <a:rPr lang="ru-RU" b="1" dirty="0" err="1" smtClean="0"/>
              <a:t>Неше</a:t>
            </a:r>
            <a:r>
              <a:rPr lang="ru-RU" b="1" dirty="0" smtClean="0"/>
              <a:t> килограмм </a:t>
            </a:r>
            <a:r>
              <a:rPr lang="ru-RU" b="1" dirty="0" err="1" smtClean="0"/>
              <a:t>картоп</a:t>
            </a:r>
            <a:r>
              <a:rPr lang="ru-RU" b="1" dirty="0" smtClean="0"/>
              <a:t> </a:t>
            </a:r>
            <a:r>
              <a:rPr lang="ru-RU" b="1" dirty="0" err="1" smtClean="0"/>
              <a:t>қалды</a:t>
            </a:r>
            <a:r>
              <a:rPr lang="ru-RU" b="1" dirty="0" smtClean="0"/>
              <a:t>.?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242886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ә</a:t>
            </a:r>
            <a:r>
              <a:rPr lang="ru-RU" b="1" dirty="0" smtClean="0"/>
              <a:t>)</a:t>
            </a:r>
            <a:r>
              <a:rPr lang="ru-RU" dirty="0" smtClean="0"/>
              <a:t> </a:t>
            </a:r>
            <a:r>
              <a:rPr lang="ru-RU" b="1" dirty="0" err="1" smtClean="0"/>
              <a:t>Бөшкеде </a:t>
            </a:r>
            <a:r>
              <a:rPr lang="ru-RU" b="1" dirty="0" smtClean="0"/>
              <a:t>100 литр су </a:t>
            </a:r>
            <a:r>
              <a:rPr lang="ru-RU" b="1" dirty="0" err="1" smtClean="0"/>
              <a:t>болды</a:t>
            </a:r>
            <a:r>
              <a:rPr lang="ru-RU" b="1" dirty="0" smtClean="0"/>
              <a:t>. </a:t>
            </a:r>
            <a:r>
              <a:rPr lang="ru-RU" b="1" dirty="0" err="1" smtClean="0"/>
              <a:t>Одан</a:t>
            </a:r>
            <a:r>
              <a:rPr lang="ru-RU" b="1" dirty="0" smtClean="0"/>
              <a:t> 7 </a:t>
            </a:r>
            <a:r>
              <a:rPr lang="ru-RU" b="1" dirty="0" err="1" smtClean="0"/>
              <a:t>литрден</a:t>
            </a:r>
            <a:r>
              <a:rPr lang="ru-RU" b="1" dirty="0" smtClean="0"/>
              <a:t>   9 </a:t>
            </a:r>
            <a:r>
              <a:rPr lang="ru-RU" b="1" dirty="0" err="1" smtClean="0"/>
              <a:t>шелек</a:t>
            </a:r>
            <a:r>
              <a:rPr lang="ru-RU" b="1" dirty="0" smtClean="0"/>
              <a:t> су </a:t>
            </a:r>
            <a:r>
              <a:rPr lang="ru-RU" b="1" dirty="0" err="1" smtClean="0"/>
              <a:t>алынды</a:t>
            </a:r>
            <a:r>
              <a:rPr lang="ru-RU" b="1" dirty="0" smtClean="0"/>
              <a:t> </a:t>
            </a:r>
            <a:r>
              <a:rPr lang="ru-RU" b="1" dirty="0" err="1" smtClean="0"/>
              <a:t>бөшкеде неше</a:t>
            </a:r>
            <a:r>
              <a:rPr lang="ru-RU" b="1" dirty="0" smtClean="0"/>
              <a:t> литр су </a:t>
            </a:r>
            <a:r>
              <a:rPr lang="ru-RU" b="1" dirty="0" err="1" smtClean="0"/>
              <a:t>қалды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3357563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Б)</a:t>
            </a:r>
            <a:r>
              <a:rPr lang="ru-RU" b="1" dirty="0" err="1" smtClean="0"/>
              <a:t>Бөшкеде</a:t>
            </a:r>
            <a:r>
              <a:rPr lang="ru-RU" b="1" dirty="0" smtClean="0"/>
              <a:t>  100 л  су бар </a:t>
            </a:r>
            <a:r>
              <a:rPr lang="ru-RU" b="1" dirty="0" err="1" smtClean="0"/>
              <a:t>еді</a:t>
            </a:r>
            <a:r>
              <a:rPr lang="ru-RU" b="1" dirty="0" smtClean="0"/>
              <a:t>. </a:t>
            </a:r>
            <a:r>
              <a:rPr lang="ru-RU" b="1" dirty="0" err="1" smtClean="0"/>
              <a:t>Оның үстіне </a:t>
            </a:r>
            <a:r>
              <a:rPr lang="ru-RU" b="1" dirty="0" smtClean="0"/>
              <a:t>7 </a:t>
            </a:r>
            <a:r>
              <a:rPr lang="ru-RU" b="1" dirty="0" err="1" smtClean="0"/>
              <a:t>литрден</a:t>
            </a:r>
            <a:r>
              <a:rPr lang="ru-RU" b="1" dirty="0" smtClean="0"/>
              <a:t> 5 </a:t>
            </a:r>
            <a:r>
              <a:rPr lang="ru-RU" b="1" dirty="0" err="1" smtClean="0"/>
              <a:t>шелек</a:t>
            </a:r>
            <a:r>
              <a:rPr lang="ru-RU" b="1" dirty="0" smtClean="0"/>
              <a:t> су </a:t>
            </a:r>
            <a:r>
              <a:rPr lang="ru-RU" b="1" dirty="0" err="1" smtClean="0"/>
              <a:t>құйылды</a:t>
            </a:r>
            <a:r>
              <a:rPr lang="ru-RU" b="1" dirty="0" smtClean="0"/>
              <a:t>.</a:t>
            </a:r>
            <a:r>
              <a:rPr lang="ru-RU" b="1" dirty="0" err="1" smtClean="0"/>
              <a:t>Бөшкедегі су</a:t>
            </a:r>
            <a:r>
              <a:rPr lang="ru-RU" b="1" dirty="0" smtClean="0"/>
              <a:t> </a:t>
            </a:r>
            <a:r>
              <a:rPr lang="ru-RU" b="1" dirty="0" err="1" smtClean="0"/>
              <a:t>неше</a:t>
            </a:r>
            <a:r>
              <a:rPr lang="ru-RU" b="1" dirty="0" smtClean="0"/>
              <a:t> литр </a:t>
            </a:r>
            <a:r>
              <a:rPr lang="ru-RU" b="1" dirty="0" err="1" smtClean="0"/>
              <a:t>болды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4214818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в) </a:t>
            </a:r>
            <a:r>
              <a:rPr lang="ru-RU" b="1" dirty="0" err="1" smtClean="0">
                <a:hlinkClick r:id="rId3"/>
              </a:rPr>
              <a:t>d</a:t>
            </a:r>
            <a:r>
              <a:rPr lang="ru-RU" b="1" dirty="0" smtClean="0">
                <a:hlinkClick r:id="rId3"/>
              </a:rPr>
              <a:t> бума </a:t>
            </a:r>
            <a:r>
              <a:rPr lang="ru-RU" b="1" dirty="0" err="1" smtClean="0">
                <a:hlinkClick r:id="rId3"/>
              </a:rPr>
              <a:t>қағаз сатып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алынды</a:t>
            </a:r>
            <a:r>
              <a:rPr lang="ru-RU" b="1" dirty="0" smtClean="0"/>
              <a:t>, </a:t>
            </a:r>
            <a:r>
              <a:rPr lang="ru-RU" b="1" dirty="0" err="1" smtClean="0"/>
              <a:t>олардың </a:t>
            </a:r>
            <a:r>
              <a:rPr lang="ru-RU" b="1" dirty="0" err="1" smtClean="0"/>
              <a:t>әрқайсысына   </a:t>
            </a:r>
            <a:r>
              <a:rPr lang="ru-RU" b="1" dirty="0" err="1" smtClean="0"/>
              <a:t>k</a:t>
            </a:r>
            <a:r>
              <a:rPr lang="ru-RU" b="1" dirty="0" smtClean="0"/>
              <a:t> </a:t>
            </a:r>
            <a:r>
              <a:rPr lang="ru-RU" b="1" dirty="0" err="1" smtClean="0"/>
              <a:t>парақ </a:t>
            </a:r>
            <a:r>
              <a:rPr lang="ru-RU" b="1" dirty="0" smtClean="0"/>
              <a:t>бар. </a:t>
            </a:r>
            <a:r>
              <a:rPr lang="ru-RU" b="1" dirty="0" err="1" smtClean="0"/>
              <a:t>b</a:t>
            </a:r>
            <a:r>
              <a:rPr lang="ru-RU" b="1" dirty="0" smtClean="0"/>
              <a:t> </a:t>
            </a:r>
            <a:r>
              <a:rPr lang="ru-RU" b="1" dirty="0" err="1" smtClean="0"/>
              <a:t>парақ жұмсалды.</a:t>
            </a:r>
            <a:r>
              <a:rPr lang="ru-RU" b="1" dirty="0" smtClean="0"/>
              <a:t> </a:t>
            </a:r>
            <a:r>
              <a:rPr lang="ru-RU" b="1" dirty="0" err="1" smtClean="0"/>
              <a:t>Неше</a:t>
            </a:r>
            <a:r>
              <a:rPr lang="ru-RU" b="1" dirty="0" smtClean="0"/>
              <a:t> </a:t>
            </a:r>
            <a:r>
              <a:rPr lang="ru-RU" b="1" dirty="0" err="1" smtClean="0"/>
              <a:t>парақ қағаз қалды?</a:t>
            </a:r>
            <a:r>
              <a:rPr lang="ru-RU" b="1" dirty="0" smtClean="0"/>
              <a:t>   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7312" y="1857375"/>
            <a:ext cx="32146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21593" y="5036343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58062" y="1714501"/>
            <a:ext cx="3071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22344" y="4822032"/>
            <a:ext cx="3143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357938"/>
            <a:ext cx="4214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8" descr="C:\Documents and Settings\Администратор\Рабочий стол\Гип анимаций\Гиф анимация\b0353d60755a0edb2f2d09aa0328339b-w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6357938"/>
            <a:ext cx="4643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C:\Documents and Settings\Admin\Рабочий стол\save\kazahsh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214563"/>
            <a:ext cx="7215187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857356" y="1000108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Сергіту  сәті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3042" y="1469810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Семантикалық карта</a:t>
            </a:r>
            <a:endParaRPr kumimoji="0" lang="kk-KZ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3" y="2214556"/>
          <a:ext cx="7110760" cy="3364992"/>
        </p:xfrm>
        <a:graphic>
          <a:graphicData uri="http://schemas.openxmlformats.org/drawingml/2006/table">
            <a:tbl>
              <a:tblPr/>
              <a:tblGrid>
                <a:gridCol w="1777132"/>
                <a:gridCol w="1777876"/>
                <a:gridCol w="1777876"/>
                <a:gridCol w="1777876"/>
              </a:tblGrid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Тапсырма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Санды өрнек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Теңдеу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Әріпті өрнек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 + 60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х 5 =15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+ 60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100 - 80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:  х =2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</a:t>
                      </a: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 9</a:t>
                      </a:r>
                      <a:r>
                        <a:rPr lang="kk-KZ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2976" y="428604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Өзіндік </a:t>
            </a:r>
            <a:r>
              <a:rPr lang="ru-RU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жұмыс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31176" y="428604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Ойын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071678"/>
            <a:ext cx="5500726" cy="228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609-271                     490-68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257+169                 460+397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1000-91                 169+709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du54.ru/sites/default/files/userfiles/image/matematika_carica_nauk.jpg"/>
          <p:cNvPicPr>
            <a:picLocks noChangeAspect="1" noChangeArrowheads="1"/>
          </p:cNvPicPr>
          <p:nvPr/>
        </p:nvPicPr>
        <p:blipFill>
          <a:blip r:embed="rId2" cstate="print"/>
          <a:srcRect t="19791" b="-19792"/>
          <a:stretch>
            <a:fillRect/>
          </a:stretch>
        </p:blipFill>
        <p:spPr bwMode="auto">
          <a:xfrm>
            <a:off x="0" y="0"/>
            <a:ext cx="9144000" cy="8572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071810"/>
            <a:ext cx="2786082" cy="150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№5, 91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777\Pictures\2014-11-20\005.jpg"/>
          <p:cNvPicPr>
            <a:picLocks noChangeAspect="1" noChangeArrowheads="1"/>
          </p:cNvPicPr>
          <p:nvPr/>
        </p:nvPicPr>
        <p:blipFill>
          <a:blip r:embed="rId3" cstate="print"/>
          <a:srcRect l="49415" t="4544" r="42118" b="42656"/>
          <a:stretch>
            <a:fillRect/>
          </a:stretch>
        </p:blipFill>
        <p:spPr bwMode="auto">
          <a:xfrm rot="5400000">
            <a:off x="3643306" y="1928802"/>
            <a:ext cx="1357322" cy="792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2539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Бағалау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Ң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ntik47.rusedu.net/gallery/3117/fon_geomet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523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Шаттық шеңбері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508" name="AutoShape 4" descr="data:image/jpeg;base64,/9j/4AAQSkZJRgABAQAAAQABAAD/2wCEAAkGBxQPDxUQDxQQEBAQFBAQEBUWFBAUFBAVFhQWFxQVFxUZHCggGBooHBUVITIhJSwrMi4wGCAzODMtNyotLisBCgoKDg0OGhAQGywlICYsLC0rLCwvLCwsLCwtLCwsLCwsLCwsLC0sLCw0LDQyLCwsLCwsLCwsLCw0LCw3LCwsL//AABEIALcBEwMBIgACEQEDEQH/xAAcAAACAQUBAAAAAAAAAAAAAAAAAQYCAwQFBwj/xAA8EAACAgEDAgQEBQMDAgUFAAABAgMRAAQSIQUxBhNBUQciYXEUMoGRoSNCsVKC4cHRFWJysvAIFhdDc//EABoBAQADAQEBAAAAAAAAAAAAAAABAgMEBQb/xAApEQACAgEFAAEDAwUAAAAAAAAAAQIRAwQSITFBEyJR8GFxsQUUMoGR/9oADAMBAAIRAxEAPwDtWGGGAGGGGAGGGGAGPDDADDDDADDFheAPDDFeAGGUs1CzwB3PtnKfjV4skigi0+mZkXU72eRSVLKpC7VI5qzz74B05OoxM/lrLEXHBUOhYf7bvMrPImpZVCtEWDqLkNnl93cH7EfqDnbPhX43aXQ7dXvYQSCFZfzWNu4K3qSBfPPFZFk0dPwyxpNWky7o2DC6Nd1PsR3B5HB98xuvdWj0Wlk1OoNRRKSfdj2VF92JIAH1ySDPvKs89+H/AIizwdQM0zzjQySO8sJ2SbEcED5q3Eqdp470eOc9AQyh1DqQysAykdiCLBH6YBcwwwwAwwwwAwx4sAMMMMAMMMMAMMMMAMMMeAU48WGAPFjxYAYXhhgBjxYYA8WF4YBqvEvXoenaZtTqDSLwqit0rm9qL9TX6d85E/xv1Hm7hptOIb5QtJvI/wD6dgf9ubr/AOoKJjpdM4J2pM4Zef7kO1z9tpH+7OH4B6c8PeO4NfF5sII/tdGIDxt7ED/Prm80XUhIaYbWPbmwfp988+/CbW+VqpBIP6EiBHYglVkFmMX/AGkjzKP2zsvSoiNUI3JpSSt92oErZxZLRk+NJysSC1AZ+bv5qF1x+uc6+JnTx1HSQSQV+J0yujRgVuT5Pyj1AIv7E+2T34jaN30LSx8tpw8u3/UApsj6jv8AvkK0Eg8qNuChSPab3PZ7EkA3dijd/b0pK/C0a9ObdV8Ma5Fo6aVlpWLIN4PANUObF9s6F4R0f4DpXkzbk1EsraiUBiDEuwABiDQO3uOR3vN83VHQBb20BVxpdV77bzR9cZG08gkJ2lWLtfYbTu+559chNlml4VazxudFo5DpCrSSlYIGKqEj2KS7UBRoMgAHFt9xkCin1nUiYpJNVqQtTFXkdlDGwrbbrufTKfEevBh0sAhMP4XTR7t13NLOqO70fStoB/4xeF+tPoJxKo3IyhZhybUNfH+lu9enPOabXt47NIRTRg63pUmnZzKBGxBFEq113qr4zt/wo8Qj8NF03Ub49Xp46QMKEkVb02n3CMor2F+9QTxP46SdCujjbcSrCV0iuMBrPyEmzxXPH375GR1uc6k67zGbUblYEfK5KrtG0CgBQAqqPrkY4yfLIeJPo9SDDLULHYpeg21S9dg1fNX0u8cU6uCVZWA7kEED75JhTLmPMTSdShmZlililZOHCOjFfuAeMyhggeGGGALHhhgBhhhgBhhhgBhhhgCwwxYAxhiwwB4sMMAMpeQLyxAH1IH+cbGgT7An9s8x+JeranqMkureR/LWQoke41CpLbFC+nCnn3yG6JSs9F63r0EI5cObC7UIZrI4FX69vucvaPqSSnaDTex7n7e+eYeia/U+ZUJYvGpk9DQXgtR49e/1zoPhTxBNqA4n3JPBR7bWqzz9wVN//LpvdmnxqjoXWtKJtyTASKSysrCwVYEVXtRzmX/4lEmp/pTgafdZjYHzAvB2h7pu557jjv3zqHTOox61KevOQfNtNbx2vjuPcehzH1ERhalJaqKk1den39svdmdUyjofh+LSgJHEiIoUgcH5h6/U9zZ98v8AWo2VfPjNND81f6lHLURzYFkd8zNFqTItkUw4YDtf0+maDxZ4qi0x/DKUOodLpjSxq1jex9eA1D6c8YjGuETKVkogn82H5xyQVkH6cj9Qf5zjHWOm6voT1GEm0bsRAzUSoNnym9Q1X7g0SPUZ1Twl1uHV6VGR0ZwqLLQK/PVHv37Htmy6p0uLVwvp50EkUgplP7gg9wQaII5BGCLONdN8UvMk7hIY/wAJH5soM0i7gd35QFIY2tc+4Hrms6d5vWdbDpJSF08rb5EiP/60BZix7+gAv1YcZINF8KDCdQW1CtHPFLp4PlYMpcqUaQ9jRUCh378ZKfhf4H/8LErTmOXUyUu5A1Rx/wCkFueTye3Ye2QqJtms+K/S/wARA/kopkhEfO0bgi7SVU1dAGyPZWzjrIwBDAhzQJHF1788+mel+vFIblpjKQQijs7bSvI9uRZzl/QfBLaqZ5NbzpIB8rC1eU0TyRyKHPHfj0ysciUnG+TZN1fhziegttt5N9qahm38EwNP1HTKwG3zEeS+AkUZDuWPooA7n/rmX4Z6JBrpVAZwm0ylAAXoEfKa4AsgXXrxnSX8M6Xp+hlaOMxarVIwYszswQPu2WSdq1tuu/F5o8iNIfU0r4boo8XeNQXfa5XTRgC+akYki/qOOB9vfOY9a6lqtRGJCJV0024IA23zgrVz7j7+2bzU+HG1bE6hisan+nGrWAexe/Un0y94sjhPSk0ySxrqNJRRS4RyqDaV5oMSlHj1GZN8npavFKGHbjVRX/X+rIZo9c2ilj1GmMkM0ZBosGv3HH9tcEHPUvSdZ5+nimrb5sccle25Qa/nPLfgzo51mtiSQM0W9DKeaCBhuF+hrjPVqKFAAAAAAAHYAdhl0eJKLSTKseLDLFB4YsMAeGGGAGGGGAGGGGALEcMMAMMMMAMMMMADnmrxB04aXqEkcLg6SeQqDJ5kSbQ4b85AvafUX6e+elcgfjLw8uoiaGZbFloZB3Q+hB9/ceuUmaY6NB4c8PabSM7RsZHdAzk/MTHfZAPQmvvxmy03TUEvn7dkjBtw4PDVwfQngWfp9s1PhbRjSF4yOPlCmqJ72e5+nahx2zdarqCRC3IBP5R6t9h65lFG8mWfC+lU9Ul2/KVRZDQHzHbtb+GU/oclur0jMfqOxyA+AOqFta0jI/z+aXajsAHAAbseaH6Z1NJVYWpBGb1Ryt2cp+I7yLC0MJmOoXYWjj8wLteyGdhSgAIe59c3fVvASa/TQJq5JDqIkUPKm22JUbxTA/LfI/5ObrrELPq1TaxEgXnba7RV2fTsckaJhNhoh3S/CH4SFYdO/wAqbq3CixJJ+Yi75PPH6DJV0vTPHCqyMHdRRIuv0v8AbM1VyrFc2LNfNoS1gEAWHHHIIN/teZOng22TyT3rtx2y/jyaINL1fop1EgbcFWgpFGxyTY/f+Mt9YiWDSOqClVCo+7cWfrZzenMbWaZZVKONytwRmfxrlrtl1N8J9Ih/w60QTz5Aq7iUUtQs1Zq/2P65tvE2hWeM2GZ0B8vaaPNWCPUcdv2za6XSJAmyJQqizXJsnuSTyTke8QdeEB4ANfmJPyrxYH3rKwjsglIvvfybokM6gZAhEIHmAH5Wur9j6g5E4/DEszBtbqEVS27y02jkc1fFf5zcdM6wXlmXUOizNJJKnNK0TsWQpfcCyMufgy0xdlYLXBYUHb6D1of5yzR9JiePUxTb/wBX6SXosEUSCKMIlkLQCiye3bv3/nOlRLSgHkgAE+/GQzwV0EV+KlArvCDx258w/T2/f2zN1vjvSxyeWm+YgkOUA2ivYkjd+ma48cpcRR4X9W1eGMqbpL+SU4Zj6DWJPEssZtHFj3HuD7EZfyGqOFNNWh4YseCQwwx4AsMeGALHhhgCwxYYAYYYYAYYZp/FniCPpukfVSgsFpUUd3c/lX6dj+gwDaaiZY0LuQqqCWJ4AH3yMJ4z0moikJWcxRbBKTEaUsiuvIJ52sDxzznA/EnjrX6/d5sziB2JESUsYHIqhywo+t3mV4T8SMY20bqW3SSaovZLErpylNfoAF+3+Ib4NMaTfLOxdQ6F+IRZtI0xQlx8rKrqRalWHZhY/jLUfw+qpDKfNI+fevmEH23BheRrpHiWSA2qTAgvZCsqFVYjgkbZO3IBNG8nnQvFK6rarAAvuAINHcvdSh7H9cpGVPkvkg2uOUaXpfh46RfLDEyb3k31SsW70vt/zkp6RAy8mubur5OZDKD3AP3zK06ADjgZaubMb4ouKmXAKxjDLEBhizFn1B7JQ+pyspJdkpWQ3xz8ToemTfhkjOo1ACs43BEjvkAtRtq5oD1GY3hn4uafVyLDPG+mkkbah3B0N9rbgj9s4P1WeRtTM0xLStLKZCeSWDm+/wBeK+mYscrbl2C3DKU991jbx964xYo9kHKTmBo9W+xfOA37V3leBuobuOa5vM1XBFjkHthST6DVCcXka6/05TbrGrycAHYrMv1APcgZJGOWnUN3yWrCdEO6Z4QincS6yBJCv5fM+Zjz3bnt9D75vtd0zSwRvM0KMFANEEjuAoAPCiyPTM+9vAyG/F3XunTPLjZlbUzRQEiwdhtmF+lhf2yFHiid7i9xHfEfxAkmDRadNyqRHGE/I79gFA5cA8eg/bOa6t3eQhZnA43mh+c8tQQ8Cz/GbyeQQIGHyrEARX9oWqyHdRjj8zdppC6t85+VkMbHkpz3o+ozbLh+Kqf7nHpNV/c7nKPCfH59yX+H+vavpLpPHP52mLASR7yyMP7gUPKNXrQ/XPR+nmEiK68q6q6/ZhY/znkzofTZtXqI9OGP9Z1QC7uz7fuf0z1jpIBFGka/ljVUH2UAD/GYo7JUXsMWF5YqPDFjwAwwwwAx4sMAWLDDADDDDAC8hHxj6O+r6TIIeXgZdRt9WVQQ9fZWJ/TJvhgHjyDrcka+WPyjuvBVj7lSCDk98FtENC8joiyzmUDbQYoFIH2HJ/f65Jfip4J0sciaxQIVfcdQqsqDbGm4siEUW2pt2rVlwfQ3pV6HFptJpnWOMzy6eOQvSkmSSQGjJz+Vfl+lj3yk42l+50YF9V/ozM0TMIoLACCAujXyyu8sgcj0tvt2zO6aXjmVoKR2Ki+APU0b44Viv24zCaeMqqRnfBHFBplaiDKkShdqD1LMWuuwPvQK8wSGmKtvJRxwQxYlpR7fKoo/r6ZWKrtnVlkpVSS4XXR1QTAnggj6ZtNOeM8w+EIyutaP8c3TUEjIr222Xa1FRzsBquW4/wAZ6Z0a0gBJNACzVnjuazQ85mYDjygZUMkgUhoE+wOYG/sM2ORnUatpFMcaFpNzCgwXhSbIv1oWAe59RmGbw0xq7IB408ArPq3nQ7FmYP2BXefz36gki8p8E/D9I9UuocmRIGLRjbSs4/KxvuQeRXYgZO9FrA67XK7vUc2fuD65leYAKACgfYAf9sxTl9zVuNVXJmNqFj5YgD3JzI6dLuUkEFbNUQfv2yAeIuoGeZYIlEwA5Itv6hK7VSuDwGs/Uexye9F0P4eBIvUC2Pux5b+f8ZpivcUnFKKZlMMtOMvnLbDOkxIv4zikl0jpFqPwTUGaa6CqOWBawVBH9wIIzgutgVEa+prqJVfekSLq5BIwNbzI4VRxfPP0vPSPV+lx6qF4JlDxyDa6m+R9xyPTnIpofhXoYi0kYlMp5jMkjMsbD8vA7i673kE0nwzlkHUVeNXqwRTAeh/uGYkPhlZHsM0anuG7j9BX85N+mdOm/FuJtCNNsIE+olFBj2URbQfOJA/toUOayZ6Dw7oZGtxK7sb3NujUn22qeP1/fOmOoU3WSJ5s9BPCm9PPl/wan4M+FV0yS6txuldmhiYjkRiiSPYkkA/+ms6blEMKxqEQBVUUoAoAZXmDq+DvgpKK3O36GGGGQWDGMKx4AseGGAGGGGAU4YY8AWGPFgBhhhgFrUwLIpRxan7g/cEdjkO1ng/zZ9yajzApsCQkmOro9vmAvgWBfvm48YeJoemweZOT89hEXl3oc17D3J4zjnUfiXNqiywaZAgO5qdnYKD3IHA/kZSRrjbXpNOr+E3jkRF0o1PmX/UTgJ7hmNV/j+ckHTPCaRL/AF0hYBdixqvyoODVnv2zWaSDfpkbdNbgMwNBUPqpjvmj9R2ze9D14C/h3aQyICyM4UCVL/son8tgUeQKzOEVZpknKuzV6TwboIH3RaTThrsEpvr7b7r9Ml8HbMC+cz4G4zc5i+BlQGIYxgBkb0rBdSD2/qSxn9WZR/JGSXI71aExz7/7HKyfZlI3D9eD++ZZfGbYfV9y/wBN8PrC5ckMQCqcdgb7+55P7nMrX9NWVCjgEHtwLU+hH1zY4jmm1dGVsjvh/wAPrppGmch5inlB6ram7cwA7CzV1/pHtm/wIym8JUG7KjlJx3lD5JBia3ViMA0TZAFe5/xken8ZAztBp4i7RUJnY7Y0Y/2LXLmu/YDjvm/njDWD2ORHURqrvs7FmN+rHtZyCUjH6116JP6mrkWPbZ2hpXA3G+Esm/sMxOm+OdHIQgl27uFLpJGp9K3MAAfuRkQ8ePcEfzUTK+8epauLNdhzx/2yCy/kf+5RQHsL9spjluVl8kNro9caM/007m1U/wAZdzzv8JPGOrj18GjaXzNLMwhKSHdstWIKMeV5A47elZ6IzQzDDDDAHjxYYA8MWGAF4YsMAMV4YsAqxYYYAYYYYB50+MM0mr6xNFYWPTJDGNzBQAUDFhuNHlz29siXR5Y9Hqo5WfzNjUVQEBgeDZYdqJ9M6d8Z/Bs8ksvU90Z06pChVbEq18pY8UVs+98j2zjgiAbglm7jjKssj0t0jUAx7QRtW1UWL2jtx6cZX1GAyRMqErJTGJhYKPR2sCObv+CR65yb4ey6tpd/mFYIvmkH5y1kiig+YnvZPas6B1brqrpZGjJkk8tggUFiWYbV7fU39MzTrg6WrVmd0gThAdayI52n8yFgaG4fLx3yYdP1KuPlINd6zj3gvw5uJZ5EgjiKS9x+Ykkj+OazpnSZI0UmN1ks/MQfX7emWgzCcWSIHKrzEhnDCxmQpzQzLl5gddA8hif7Sp/kA/wTmYDlvVwiRCpAN9r7X6ZElaZaLpplrpes81SDw6EK314BDfr/AN8zTmj6EmyaVe3yx8d6IZwR/jN2TlYO4k5ElLgpbLZOVtllzlyhXeBOWw2YXU+oCFN3yivViAP1OQTVmr8S9fOk00mojj8zyxfJoVdF6o8AWfTtkU6R1NdQispB38/r6j7982U/j/p8YPmEuxu1hBkRvfk0v6ZBNfq+n+cZtCddpvNYvJE3l+QpqgUVbIN8964yNyNVgyVe1kj694STXjhjFIDe4dm99w7HNZ0r4TB5kGo1DPEWBaONAhKjvbkmuPb3yV+H+opJGCHDX68C+Pb0+2S/o2mIuRhVilvvXqf8YSozk30yJ9E+FGl0Wvj1kDylYtzCKTa/z8hWDcUAD7E2BznQMMMsVDDDDAHhhhgBhhhgBhhhgFOGLDAHhhhgDvDFhgCkjDKVYBlYFWBFgg9wRkYPgqACZFSHyp6DJsVBQC8HaO9iwR6k5KLx3kNWSm0RdehmIHascaj5mexZocsx7saHfIFNpyLJYsrHjdQ7/wDlHA/nOudSmRIJHlYJEkcjSMeyoFJY/teeZtX4k1WtlqJzBCLIAobVHJZ279hf8ZzZ8UpUondps8Ipuat+E11Omk2nYyD2NE17ccZHOttrYYGUTebCRcoQbJGUWRfJ3LzyAfuMq6T4wZ28mWPeOKkQHcvNKWT0BJFke+bfUTWp/wDL3zl+rC6Z2vZqY2iYfDzVRRdPhEMoljpiz2QEcks6kHlauqP39cm/T9ckyB4nSRDYDIysprg8g1nnbpekK6bUwjcFnkKxhWIEhuohtB5+Yha9c6X4M1UPTNJFpJZUM7bpJQnzhGZqIJHsaX9M74zT66PJnia77OjGYDuQL4H1OXQ2c48YAy6gLYKpGBYb8jlju7f3fl/YZKOhdaWaGt1yxIPNB4O4Lyw9xd85CzxcnH7EPDJRUg6Nqr1T+0nnEf7ZBX8E/tkg3ZEui2JYao1vDc+hjb/rWShmrIwS3RstqI7Z0Vk5akOW01KnsQe44PqODmt6N1+HWyaiOFtzaSXyJe3egdw5/Le5b90ObmBnNIPUgAWSSaAHqSfbOKeNfF6ap5ootzEtsiewY/KU/Mw/9W39Q2TDxl1qeCDUA7QGWSEAKbTfaqQb9iOfrnGdI9M5rgbVH8/8ZlN2eho8a/yK10+4WzH7Chf75lRuAeefp3za+F9JHLvMyjau3aSSACOW49q25qfEHWUlk2xRhQpIV7+Zq9faj7HMrt0d0s8cT5OofB3Vr50sJVeU8xDXzLRAYA+3I/bOrZx/4H6lJZ9QeziGIAc8ruO9ufqFsfXOv50Q6PK1c4zyuUeh4YYZY5gx4seAGGGGAGGLDADDDFgFN48pwwCrDFeF4A8MV4YA8MV4XgGu8TdMOs0U+lVvLaeJ4g1WFLD1+nofvnkyV3gZo2rglDVFTtNGiO4sZ7EvIhoPhvooNcdaiuW3F44iV8mJiKLKu2/U0CSBfA4FQyUzi3gDpEvnHVOpVQrIgbjeW7kjvtA/n7ZKeodPARiSRfBI4NZ17qXQ4dQdzrT/AOpTtY/f3/XNcng7T7gXMkiiiFYjb+tAE5xZsGSc74PS0+qw48dNOzlvh3Spvt1JjhpobvaZ1YMp4I3BK3Edr2j3zMh6SryF2s7XfaxtQ90SdnrbbrvjgVkw8T6eNJ9oUKoijVFAACgMx4A7ck/tnOuqeKis/wCHiNBCfMcd7HdVv7Vfv++cbeWU3ih5+Wbt49qyy9/KJKyUayzGGXUoQQFIII9yPf8AcZDD4uK6mPaKgva24/Mdx5a/b1o5PUZSwo7mABFc9/bMM2KWFq/TXDkjl68JN0Sa9Qq+ux2+4FA/b8wzZ6jq8ayNG0kasql2UsoIUd2I9B9cwfC620jeoCpf3Nn/ANq5BOsdP/E6tkcbk/ETtJfAcKXAUnuQTtFe3HbPT0b24V+tnn6uO/M68RY8E6jWjWamY7PwE0s7qS1Bz5jbZIQASQffgEc3xmL4e0Oq6LrZNYoXWQz7xMiMUchm37l3cFgfS+bOSPXdc0sB2GSNpIxTKW2AdvXsPt9s02p8f6KNSCu4k8LGFexzzZoe2dHyOzH4opcm1/8Auf8A8WWWJ4kWGbzdPDuVl1EEhX+mH5IPzFbH1vORwKVWiDd219wfUH9bzpXT9Ms6HVaIny5WEtEco617djxkg8T/AA3XWN+L0bJBLMBJLGwPluzCywI/ISSb4IJ545tyzowThjl9XRx2GeRAREaL0tGqb279u55+uYYawVYU3qPUHOpdI+Ec8j3rJUhjHcR1I7fY/lX7m/tk/g8A9PWFYW0sMoS6aQbpCTySX7/p2+mSoMrq8mOTuLsgnwH6S++fWNfllBp0Yit7WGevetqgn3NemdiyzpdMkSLHEqxxoNqKoCqo9gBwMu5olRwt2PDFhkkFWGU48Ad4YsMAeK8MWAPDFeLAKbwvLe7HeAV3hlN4XgFWPKbwvAKsMpvC8AqvC8pvC8AqvC8pvDANV4i6INZEVDeXKAwjkHO2x6j1GeZNOzQalopVqSGVlkU3QKMQQf1GesMgfjj4Zw9Sl/ERyNpdQ3ErKu9ZewBZbFNQqwfvldiTbXpbe6Sfh551PJoehN/TOs+DYpG00Ee1jLtoLXNWdt+1LX2zf+E/hFp9HKJtVJ+NdDaKYwkSnnllJYufXk0CO2dC0ujjisRIkYPfaoW/vWYajB8yUb4N8Gf4m36Y/R9F5EQVqLn5nI7X2ofYADIr1jSohmdiECO8hJIHF+Zf7ZOM1XXfD0OtRkmDAMrRkq20lWFH0Oa/GlFRXhRZXucn6eWOs63z5vPIC+YzNQ7LZ4H3rLWtIIVx3FbqqvpwOw4zr3UfghRA02p3RkniVdrRijRDJe83xVDvh4f+CG1w+t1AZAb8uIH5wDxbn0P2y9GbdmV8NDt0ixqNzks20DkbmJAI9eK5zrGji2RqnqoAOY/TOlw6VAmnjSJR7Dn9T3OZl5EY0TOe4qvC8pvC8sUK7xZTePAHhiwwB3heLDAHeF4sV4BVeK8WF4A7wym8eAY+7GGwwwB3huwwwA3Y92LDAHeF4sMAd4A4YYA7x3iwwB3ivFhgDvC8MMAd4XhhgCvGDiwwB3heGGAF4XhhgBeO8MMAd4rx4YArw3YYYAt2G7DDAC8V4YYAXiwwy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xQPDxUQDxQQEBAQFBAQEBUWFBAUFBAVFhQWFxQVFxUZHCggGBooHBUVITIhJSwrMi4wGCAzODMtNyotLisBCgoKDg0OGhAQGywlICYsLC0rLCwvLCwsLCwtLCwsLCwsLCwsLC0sLCw0LDQyLCwsLCwsLCwsLCw0LCw3LCwsL//AABEIALcBEwMBIgACEQEDEQH/xAAcAAACAQUBAAAAAAAAAAAAAAAAAQYCAwQFBwj/xAA8EAACAgEDAgQEBQMDAgUFAAABAgMRAAQSIQUxBhNBUQciYXEUMoGRoSNCsVKC4cHRFWJysvAIFhdDc//EABoBAQADAQEBAAAAAAAAAAAAAAABAgMEBQb/xAApEQACAgEFAAEDAwUAAAAAAAAAAQIRAwQSITFBEyJR8GFxsQUUMoGR/9oADAMBAAIRAxEAPwDtWGGGAGGGGAGGGGAGPDDADDDDADDFheAPDDFeAGGUs1CzwB3PtnKfjV4skigi0+mZkXU72eRSVLKpC7VI5qzz74B05OoxM/lrLEXHBUOhYf7bvMrPImpZVCtEWDqLkNnl93cH7EfqDnbPhX43aXQ7dXvYQSCFZfzWNu4K3qSBfPPFZFk0dPwyxpNWky7o2DC6Nd1PsR3B5HB98xuvdWj0Wlk1OoNRRKSfdj2VF92JIAH1ySDPvKs89+H/AIizwdQM0zzjQySO8sJ2SbEcED5q3Eqdp470eOc9AQyh1DqQysAykdiCLBH6YBcwwwwAwwwwAwx4sAMMMMAMMMMAMMMMAMMMeAU48WGAPFjxYAYXhhgBjxYYA8WF4YBqvEvXoenaZtTqDSLwqit0rm9qL9TX6d85E/xv1Hm7hptOIb5QtJvI/wD6dgf9ubr/AOoKJjpdM4J2pM4Zef7kO1z9tpH+7OH4B6c8PeO4NfF5sII/tdGIDxt7ED/Prm80XUhIaYbWPbmwfp988+/CbW+VqpBIP6EiBHYglVkFmMX/AGkjzKP2zsvSoiNUI3JpSSt92oErZxZLRk+NJysSC1AZ+bv5qF1x+uc6+JnTx1HSQSQV+J0yujRgVuT5Pyj1AIv7E+2T34jaN30LSx8tpw8u3/UApsj6jv8AvkK0Eg8qNuChSPab3PZ7EkA3dijd/b0pK/C0a9ObdV8Ma5Fo6aVlpWLIN4PANUObF9s6F4R0f4DpXkzbk1EsraiUBiDEuwABiDQO3uOR3vN83VHQBb20BVxpdV77bzR9cZG08gkJ2lWLtfYbTu+559chNlml4VazxudFo5DpCrSSlYIGKqEj2KS7UBRoMgAHFt9xkCin1nUiYpJNVqQtTFXkdlDGwrbbrufTKfEevBh0sAhMP4XTR7t13NLOqO70fStoB/4xeF+tPoJxKo3IyhZhybUNfH+lu9enPOabXt47NIRTRg63pUmnZzKBGxBFEq113qr4zt/wo8Qj8NF03Ub49Xp46QMKEkVb02n3CMor2F+9QTxP46SdCujjbcSrCV0iuMBrPyEmzxXPH375GR1uc6k67zGbUblYEfK5KrtG0CgBQAqqPrkY4yfLIeJPo9SDDLULHYpeg21S9dg1fNX0u8cU6uCVZWA7kEED75JhTLmPMTSdShmZlililZOHCOjFfuAeMyhggeGGGALHhhgBhhhgBhhhgBhhhgCwwxYAxhiwwB4sMMAMpeQLyxAH1IH+cbGgT7An9s8x+JeranqMkureR/LWQoke41CpLbFC+nCnn3yG6JSs9F63r0EI5cObC7UIZrI4FX69vucvaPqSSnaDTex7n7e+eYeia/U+ZUJYvGpk9DQXgtR49e/1zoPhTxBNqA4n3JPBR7bWqzz9wVN//LpvdmnxqjoXWtKJtyTASKSysrCwVYEVXtRzmX/4lEmp/pTgafdZjYHzAvB2h7pu557jjv3zqHTOox61KevOQfNtNbx2vjuPcehzH1ERhalJaqKk1den39svdmdUyjofh+LSgJHEiIoUgcH5h6/U9zZ98v8AWo2VfPjNND81f6lHLURzYFkd8zNFqTItkUw4YDtf0+maDxZ4qi0x/DKUOodLpjSxq1jex9eA1D6c8YjGuETKVkogn82H5xyQVkH6cj9Qf5zjHWOm6voT1GEm0bsRAzUSoNnym9Q1X7g0SPUZ1Twl1uHV6VGR0ZwqLLQK/PVHv37Htmy6p0uLVwvp50EkUgplP7gg9wQaII5BGCLONdN8UvMk7hIY/wAJH5soM0i7gd35QFIY2tc+4Hrms6d5vWdbDpJSF08rb5EiP/60BZix7+gAv1YcZINF8KDCdQW1CtHPFLp4PlYMpcqUaQ9jRUCh378ZKfhf4H/8LErTmOXUyUu5A1Rx/wCkFueTye3Ye2QqJtms+K/S/wARA/kopkhEfO0bgi7SVU1dAGyPZWzjrIwBDAhzQJHF1788+mel+vFIblpjKQQijs7bSvI9uRZzl/QfBLaqZ5NbzpIB8rC1eU0TyRyKHPHfj0ysciUnG+TZN1fhziegttt5N9qahm38EwNP1HTKwG3zEeS+AkUZDuWPooA7n/rmX4Z6JBrpVAZwm0ylAAXoEfKa4AsgXXrxnSX8M6Xp+hlaOMxarVIwYszswQPu2WSdq1tuu/F5o8iNIfU0r4boo8XeNQXfa5XTRgC+akYki/qOOB9vfOY9a6lqtRGJCJV0024IA23zgrVz7j7+2bzU+HG1bE6hisan+nGrWAexe/Un0y94sjhPSk0ySxrqNJRRS4RyqDaV5oMSlHj1GZN8npavFKGHbjVRX/X+rIZo9c2ilj1GmMkM0ZBosGv3HH9tcEHPUvSdZ5+nimrb5sccle25Qa/nPLfgzo51mtiSQM0W9DKeaCBhuF+hrjPVqKFAAAAAAAHYAdhl0eJKLSTKseLDLFB4YsMAeGGGAGGGGAGGGGALEcMMAMMMMAMMMMADnmrxB04aXqEkcLg6SeQqDJ5kSbQ4b85AvafUX6e+elcgfjLw8uoiaGZbFloZB3Q+hB9/ceuUmaY6NB4c8PabSM7RsZHdAzk/MTHfZAPQmvvxmy03TUEvn7dkjBtw4PDVwfQngWfp9s1PhbRjSF4yOPlCmqJ72e5+nahx2zdarqCRC3IBP5R6t9h65lFG8mWfC+lU9Ul2/KVRZDQHzHbtb+GU/oclur0jMfqOxyA+AOqFta0jI/z+aXajsAHAAbseaH6Z1NJVYWpBGb1Ryt2cp+I7yLC0MJmOoXYWjj8wLteyGdhSgAIe59c3fVvASa/TQJq5JDqIkUPKm22JUbxTA/LfI/5ObrrELPq1TaxEgXnba7RV2fTsckaJhNhoh3S/CH4SFYdO/wAqbq3CixJJ+Yi75PPH6DJV0vTPHCqyMHdRRIuv0v8AbM1VyrFc2LNfNoS1gEAWHHHIIN/teZOng22TyT3rtx2y/jyaINL1fop1EgbcFWgpFGxyTY/f+Mt9YiWDSOqClVCo+7cWfrZzenMbWaZZVKONytwRmfxrlrtl1N8J9Ih/w60QTz5Aq7iUUtQs1Zq/2P65tvE2hWeM2GZ0B8vaaPNWCPUcdv2za6XSJAmyJQqizXJsnuSTyTke8QdeEB4ANfmJPyrxYH3rKwjsglIvvfybokM6gZAhEIHmAH5Wur9j6g5E4/DEszBtbqEVS27y02jkc1fFf5zcdM6wXlmXUOizNJJKnNK0TsWQpfcCyMufgy0xdlYLXBYUHb6D1of5yzR9JiePUxTb/wBX6SXosEUSCKMIlkLQCiye3bv3/nOlRLSgHkgAE+/GQzwV0EV+KlArvCDx258w/T2/f2zN1vjvSxyeWm+YgkOUA2ivYkjd+ma48cpcRR4X9W1eGMqbpL+SU4Zj6DWJPEssZtHFj3HuD7EZfyGqOFNNWh4YseCQwwx4AsMeGALHhhgCwxYYAYYYYAYYZp/FniCPpukfVSgsFpUUd3c/lX6dj+gwDaaiZY0LuQqqCWJ4AH3yMJ4z0moikJWcxRbBKTEaUsiuvIJ52sDxzznA/EnjrX6/d5sziB2JESUsYHIqhywo+t3mV4T8SMY20bqW3SSaovZLErpylNfoAF+3+Ib4NMaTfLOxdQ6F+IRZtI0xQlx8rKrqRalWHZhY/jLUfw+qpDKfNI+fevmEH23BheRrpHiWSA2qTAgvZCsqFVYjgkbZO3IBNG8nnQvFK6rarAAvuAINHcvdSh7H9cpGVPkvkg2uOUaXpfh46RfLDEyb3k31SsW70vt/zkp6RAy8mubur5OZDKD3AP3zK06ADjgZaubMb4ouKmXAKxjDLEBhizFn1B7JQ+pyspJdkpWQ3xz8ToemTfhkjOo1ACs43BEjvkAtRtq5oD1GY3hn4uafVyLDPG+mkkbah3B0N9rbgj9s4P1WeRtTM0xLStLKZCeSWDm+/wBeK+mYscrbl2C3DKU991jbx964xYo9kHKTmBo9W+xfOA37V3leBuobuOa5vM1XBFjkHthST6DVCcXka6/05TbrGrycAHYrMv1APcgZJGOWnUN3yWrCdEO6Z4QincS6yBJCv5fM+Zjz3bnt9D75vtd0zSwRvM0KMFANEEjuAoAPCiyPTM+9vAyG/F3XunTPLjZlbUzRQEiwdhtmF+lhf2yFHiid7i9xHfEfxAkmDRadNyqRHGE/I79gFA5cA8eg/bOa6t3eQhZnA43mh+c8tQQ8Cz/GbyeQQIGHyrEARX9oWqyHdRjj8zdppC6t85+VkMbHkpz3o+ozbLh+Kqf7nHpNV/c7nKPCfH59yX+H+vavpLpPHP52mLASR7yyMP7gUPKNXrQ/XPR+nmEiK68q6q6/ZhY/znkzofTZtXqI9OGP9Z1QC7uz7fuf0z1jpIBFGka/ljVUH2UAD/GYo7JUXsMWF5YqPDFjwAwwwwAx4sMAWLDDADDDDAC8hHxj6O+r6TIIeXgZdRt9WVQQ9fZWJ/TJvhgHjyDrcka+WPyjuvBVj7lSCDk98FtENC8joiyzmUDbQYoFIH2HJ/f65Jfip4J0sciaxQIVfcdQqsqDbGm4siEUW2pt2rVlwfQ3pV6HFptJpnWOMzy6eOQvSkmSSQGjJz+Vfl+lj3yk42l+50YF9V/ozM0TMIoLACCAujXyyu8sgcj0tvt2zO6aXjmVoKR2Ki+APU0b44Viv24zCaeMqqRnfBHFBplaiDKkShdqD1LMWuuwPvQK8wSGmKtvJRxwQxYlpR7fKoo/r6ZWKrtnVlkpVSS4XXR1QTAnggj6ZtNOeM8w+EIyutaP8c3TUEjIr222Xa1FRzsBquW4/wAZ6Z0a0gBJNACzVnjuazQ85mYDjygZUMkgUhoE+wOYG/sM2ORnUatpFMcaFpNzCgwXhSbIv1oWAe59RmGbw0xq7IB408ArPq3nQ7FmYP2BXefz36gki8p8E/D9I9UuocmRIGLRjbSs4/KxvuQeRXYgZO9FrA67XK7vUc2fuD65leYAKACgfYAf9sxTl9zVuNVXJmNqFj5YgD3JzI6dLuUkEFbNUQfv2yAeIuoGeZYIlEwA5Itv6hK7VSuDwGs/Uexye9F0P4eBIvUC2Pux5b+f8ZpivcUnFKKZlMMtOMvnLbDOkxIv4zikl0jpFqPwTUGaa6CqOWBawVBH9wIIzgutgVEa+prqJVfekSLq5BIwNbzI4VRxfPP0vPSPV+lx6qF4JlDxyDa6m+R9xyPTnIpofhXoYi0kYlMp5jMkjMsbD8vA7i673kE0nwzlkHUVeNXqwRTAeh/uGYkPhlZHsM0anuG7j9BX85N+mdOm/FuJtCNNsIE+olFBj2URbQfOJA/toUOayZ6Dw7oZGtxK7sb3NujUn22qeP1/fOmOoU3WSJ5s9BPCm9PPl/wan4M+FV0yS6txuldmhiYjkRiiSPYkkA/+ms6blEMKxqEQBVUUoAoAZXmDq+DvgpKK3O36GGGGQWDGMKx4AseGGAGGGGAU4YY8AWGPFgBhhhgFrUwLIpRxan7g/cEdjkO1ng/zZ9yajzApsCQkmOro9vmAvgWBfvm48YeJoemweZOT89hEXl3oc17D3J4zjnUfiXNqiywaZAgO5qdnYKD3IHA/kZSRrjbXpNOr+E3jkRF0o1PmX/UTgJ7hmNV/j+ckHTPCaRL/AF0hYBdixqvyoODVnv2zWaSDfpkbdNbgMwNBUPqpjvmj9R2ze9D14C/h3aQyICyM4UCVL/son8tgUeQKzOEVZpknKuzV6TwboIH3RaTThrsEpvr7b7r9Ml8HbMC+cz4G4zc5i+BlQGIYxgBkb0rBdSD2/qSxn9WZR/JGSXI71aExz7/7HKyfZlI3D9eD++ZZfGbYfV9y/wBN8PrC5ckMQCqcdgb7+55P7nMrX9NWVCjgEHtwLU+hH1zY4jmm1dGVsjvh/wAPrppGmch5inlB6ram7cwA7CzV1/pHtm/wIym8JUG7KjlJx3lD5JBia3ViMA0TZAFe5/xken8ZAztBp4i7RUJnY7Y0Y/2LXLmu/YDjvm/njDWD2ORHURqrvs7FmN+rHtZyCUjH6116JP6mrkWPbZ2hpXA3G+Esm/sMxOm+OdHIQgl27uFLpJGp9K3MAAfuRkQ8ePcEfzUTK+8epauLNdhzx/2yCy/kf+5RQHsL9spjluVl8kNro9caM/007m1U/wAZdzzv8JPGOrj18GjaXzNLMwhKSHdstWIKMeV5A47elZ6IzQzDDDDAHjxYYA8MWGAF4YsMAMV4YsAqxYYYAYYYYB50+MM0mr6xNFYWPTJDGNzBQAUDFhuNHlz29siXR5Y9Hqo5WfzNjUVQEBgeDZYdqJ9M6d8Z/Bs8ksvU90Z06pChVbEq18pY8UVs+98j2zjgiAbglm7jjKssj0t0jUAx7QRtW1UWL2jtx6cZX1GAyRMqErJTGJhYKPR2sCObv+CR65yb4ey6tpd/mFYIvmkH5y1kiig+YnvZPas6B1brqrpZGjJkk8tggUFiWYbV7fU39MzTrg6WrVmd0gThAdayI52n8yFgaG4fLx3yYdP1KuPlINd6zj3gvw5uJZ5EgjiKS9x+Ykkj+OazpnSZI0UmN1ks/MQfX7emWgzCcWSIHKrzEhnDCxmQpzQzLl5gddA8hif7Sp/kA/wTmYDlvVwiRCpAN9r7X6ZElaZaLpplrpes81SDw6EK314BDfr/AN8zTmj6EmyaVe3yx8d6IZwR/jN2TlYO4k5ElLgpbLZOVtllzlyhXeBOWw2YXU+oCFN3yivViAP1OQTVmr8S9fOk00mojj8zyxfJoVdF6o8AWfTtkU6R1NdQispB38/r6j7982U/j/p8YPmEuxu1hBkRvfk0v6ZBNfq+n+cZtCddpvNYvJE3l+QpqgUVbIN8964yNyNVgyVe1kj694STXjhjFIDe4dm99w7HNZ0r4TB5kGo1DPEWBaONAhKjvbkmuPb3yV+H+opJGCHDX68C+Pb0+2S/o2mIuRhVilvvXqf8YSozk30yJ9E+FGl0Wvj1kDylYtzCKTa/z8hWDcUAD7E2BznQMMMsVDDDDAHhhhgBhhhgBhhhgFOGLDAHhhhgDvDFhgCkjDKVYBlYFWBFgg9wRkYPgqACZFSHyp6DJsVBQC8HaO9iwR6k5KLx3kNWSm0RdehmIHascaj5mexZocsx7saHfIFNpyLJYsrHjdQ7/wDlHA/nOudSmRIJHlYJEkcjSMeyoFJY/teeZtX4k1WtlqJzBCLIAobVHJZ279hf8ZzZ8UpUondps8Ipuat+E11Omk2nYyD2NE17ccZHOttrYYGUTebCRcoQbJGUWRfJ3LzyAfuMq6T4wZ28mWPeOKkQHcvNKWT0BJFke+bfUTWp/wDL3zl+rC6Z2vZqY2iYfDzVRRdPhEMoljpiz2QEcks6kHlauqP39cm/T9ckyB4nSRDYDIysprg8g1nnbpekK6bUwjcFnkKxhWIEhuohtB5+Yha9c6X4M1UPTNJFpJZUM7bpJQnzhGZqIJHsaX9M74zT66PJnia77OjGYDuQL4H1OXQ2c48YAy6gLYKpGBYb8jlju7f3fl/YZKOhdaWaGt1yxIPNB4O4Lyw9xd85CzxcnH7EPDJRUg6Nqr1T+0nnEf7ZBX8E/tkg3ZEui2JYao1vDc+hjb/rWShmrIwS3RstqI7Z0Vk5akOW01KnsQe44PqODmt6N1+HWyaiOFtzaSXyJe3egdw5/Le5b90ObmBnNIPUgAWSSaAHqSfbOKeNfF6ap5ootzEtsiewY/KU/Mw/9W39Q2TDxl1qeCDUA7QGWSEAKbTfaqQb9iOfrnGdI9M5rgbVH8/8ZlN2eho8a/yK10+4WzH7Chf75lRuAeefp3za+F9JHLvMyjau3aSSACOW49q25qfEHWUlk2xRhQpIV7+Zq9faj7HMrt0d0s8cT5OofB3Vr50sJVeU8xDXzLRAYA+3I/bOrZx/4H6lJZ9QeziGIAc8ruO9ufqFsfXOv50Q6PK1c4zyuUeh4YYZY5gx4seAGGGGAGGLDADDDFgFN48pwwCrDFeF4A8MV4YA8MV4XgGu8TdMOs0U+lVvLaeJ4g1WFLD1+nofvnkyV3gZo2rglDVFTtNGiO4sZ7EvIhoPhvooNcdaiuW3F44iV8mJiKLKu2/U0CSBfA4FQyUzi3gDpEvnHVOpVQrIgbjeW7kjvtA/n7ZKeodPARiSRfBI4NZ17qXQ4dQdzrT/AOpTtY/f3/XNcng7T7gXMkiiiFYjb+tAE5xZsGSc74PS0+qw48dNOzlvh3Spvt1JjhpobvaZ1YMp4I3BK3Edr2j3zMh6SryF2s7XfaxtQ90SdnrbbrvjgVkw8T6eNJ9oUKoijVFAACgMx4A7ck/tnOuqeKis/wCHiNBCfMcd7HdVv7Vfv++cbeWU3ih5+Wbt49qyy9/KJKyUayzGGXUoQQFIII9yPf8AcZDD4uK6mPaKgva24/Mdx5a/b1o5PUZSwo7mABFc9/bMM2KWFq/TXDkjl68JN0Sa9Qq+ux2+4FA/b8wzZ6jq8ayNG0kasql2UsoIUd2I9B9cwfC620jeoCpf3Nn/ANq5BOsdP/E6tkcbk/ETtJfAcKXAUnuQTtFe3HbPT0b24V+tnn6uO/M68RY8E6jWjWamY7PwE0s7qS1Bz5jbZIQASQffgEc3xmL4e0Oq6LrZNYoXWQz7xMiMUchm37l3cFgfS+bOSPXdc0sB2GSNpIxTKW2AdvXsPt9s02p8f6KNSCu4k8LGFexzzZoe2dHyOzH4opcm1/8Auf8A8WWWJ4kWGbzdPDuVl1EEhX+mH5IPzFbH1vORwKVWiDd219wfUH9bzpXT9Ms6HVaIny5WEtEco617djxkg8T/AA3XWN+L0bJBLMBJLGwPluzCywI/ISSb4IJ545tyzowThjl9XRx2GeRAREaL0tGqb279u55+uYYawVYU3qPUHOpdI+Ec8j3rJUhjHcR1I7fY/lX7m/tk/g8A9PWFYW0sMoS6aQbpCTySX7/p2+mSoMrq8mOTuLsgnwH6S++fWNfllBp0Yit7WGevetqgn3NemdiyzpdMkSLHEqxxoNqKoCqo9gBwMu5olRwt2PDFhkkFWGU48Ad4YsMAeK8MWAPDFeLAKbwvLe7HeAV3hlN4XgFWPKbwvAKsMpvC8AqvC8pvC8AqvC8pvDANV4i6INZEVDeXKAwjkHO2x6j1GeZNOzQalopVqSGVlkU3QKMQQf1GesMgfjj4Zw9Sl/ERyNpdQ3ErKu9ZewBZbFNQqwfvldiTbXpbe6Sfh551PJoehN/TOs+DYpG00Ee1jLtoLXNWdt+1LX2zf+E/hFp9HKJtVJ+NdDaKYwkSnnllJYufXk0CO2dC0ujjisRIkYPfaoW/vWYajB8yUb4N8Gf4m36Y/R9F5EQVqLn5nI7X2ofYADIr1jSohmdiECO8hJIHF+Zf7ZOM1XXfD0OtRkmDAMrRkq20lWFH0Oa/GlFRXhRZXucn6eWOs63z5vPIC+YzNQ7LZ4H3rLWtIIVx3FbqqvpwOw4zr3UfghRA02p3RkniVdrRijRDJe83xVDvh4f+CG1w+t1AZAb8uIH5wDxbn0P2y9GbdmV8NDt0ixqNzks20DkbmJAI9eK5zrGji2RqnqoAOY/TOlw6VAmnjSJR7Dn9T3OZl5EY0TOe4qvC8pvC8sUK7xZTePAHhiwwB3heLDAHeF4sV4BVeK8WF4A7wym8eAY+7GGwwwB3huwwwA3Y92LDAHeF4sMAd4A4YYA7x3iwwB3ivFhgDvC8MMAd4XhhgCvGDiwwB3heGGAF4XhhgBeO8MMAd4rx4YArw3YYYAt2G7DDAC8V4YYAXiwwy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777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 l="10976" t="2128" r="15853"/>
          <a:stretch>
            <a:fillRect/>
          </a:stretch>
        </p:blipFill>
        <p:spPr bwMode="auto">
          <a:xfrm>
            <a:off x="1214414" y="1428736"/>
            <a:ext cx="6500858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3000363" y="5539103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Топқа бөліну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3" name="Rectangle 21"/>
          <p:cNvSpPr>
            <a:spLocks noGrp="1" noChangeArrowheads="1"/>
          </p:cNvSpPr>
          <p:nvPr>
            <p:ph sz="half" idx="2"/>
          </p:nvPr>
        </p:nvSpPr>
        <p:spPr>
          <a:xfrm>
            <a:off x="3143240" y="357166"/>
            <a:ext cx="5500688" cy="4525962"/>
          </a:xfrm>
        </p:spPr>
        <p:txBody>
          <a:bodyPr/>
          <a:lstStyle/>
          <a:p>
            <a:pPr algn="ctr">
              <a:buFontTx/>
              <a:buNone/>
            </a:pPr>
            <a:endParaRPr lang="kk-KZ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i="1" dirty="0" smtClean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3428992" y="603810"/>
            <a:ext cx="5357850" cy="4893647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/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“Қазақстанды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ғасырда дамыған елдермен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теңестіріп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өркениетті әлемнен мәртебелі орын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алуына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ықпал етер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құдірет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                                                          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800" b="1" dirty="0" smtClean="0"/>
              <a:t> Н.Назарбаев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ya-umni4ka.ru/wp-content/uploads/2012/08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2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1285860"/>
            <a:ext cx="7572428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6- есеп</a:t>
            </a:r>
          </a:p>
          <a:p>
            <a:pPr algn="ctr"/>
            <a:endParaRPr lang="en-US" sz="48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Теңдеулерді шеш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 х  2 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х а  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6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1 2 : а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 6</a:t>
            </a:r>
            <a:endParaRPr lang="ru-RU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947" y="357166"/>
            <a:ext cx="8500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Үй тапсырмасын тексеру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001288" cy="68490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68009" y="357166"/>
            <a:ext cx="495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“Миға шабуыл”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1531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топ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071546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топ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2" name="AutoShape 4" descr="https://encrypted-tbn1.gstatic.com/images?q=tbn:ANd9GcQX0whsFIs0oFlRwrUMha8Yf7D7zJPkYp63S0F5YngoQZSalmW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777\Desktop\822433 (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143380"/>
            <a:ext cx="2500330" cy="24288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571536" y="1928802"/>
            <a:ext cx="4000528" cy="407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4 х 8</a:t>
            </a:r>
            <a:endParaRPr lang="kk-KZ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5 х 9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5 х 7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4 х 2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56 : 7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81 : 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857364"/>
            <a:ext cx="4000528" cy="407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7 х 8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9 х 6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9 х 3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0 х 2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4 : 2 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18 : 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59204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5110" y="357166"/>
            <a:ext cx="6484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 мақсаты: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7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Білімділік: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Оқушыларға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 әріпті өрнектер туралы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ақпараттар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беру.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 танымдық және ойын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әрекетін қатыстыру арқылы пәнге деген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қызығушылықтарын, белсенділіктерін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өрісін дамыту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Ұйымшылдыққа, қамқорлыққа, шығармашылыққа тәрбиелеу.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8929718" cy="68490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Жаңа сабақ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92006"/>
            <a:ext cx="80010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Амалдар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таңбаларынан,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сандардан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ғана құрастырылған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kk-KZ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өрнектерді </a:t>
            </a:r>
            <a:r>
              <a:rPr kumimoji="0" lang="ru-RU" altLang="zh-CN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санды</a:t>
            </a:r>
            <a:r>
              <a:rPr kumimoji="0" lang="ru-RU" altLang="zh-C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өрнек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деп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аталады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Мысалы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12+(12-5)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=19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санды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өрнек</a:t>
            </a:r>
            <a:r>
              <a:rPr lang="ru-RU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 </a:t>
            </a:r>
            <a:r>
              <a:rPr lang="ru-RU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45+12+10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=67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Құрамында әріптері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бар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өрнек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altLang="zh-CN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әріпті өрнек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деп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аталады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Мысалы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86+(86+а)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-әріпті өрнек</a:t>
            </a:r>
            <a:r>
              <a:rPr lang="kk-KZ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c-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d+a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Әріпті өрнектегі әріптің орнына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алынатын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сандар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сол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altLang="zh-CN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әріптің мәндері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деп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аталады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Әріпті өрнектерде латын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алфавитіндегі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кіші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әріптері пайдаланылады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Санды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өрнектер, әріпті өрнектер жалпы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түрде </a:t>
            </a:r>
            <a:r>
              <a:rPr kumimoji="0" lang="ru-RU" altLang="zh-CN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математикалық өрнектер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деп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аталады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tohka1962.rusedu.net/gallery/3558/53785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277807"/>
          </a:xfrm>
          <a:prstGeom prst="rect">
            <a:avLst/>
          </a:prstGeom>
          <a:noFill/>
        </p:spPr>
      </p:pic>
      <p:pic>
        <p:nvPicPr>
          <p:cNvPr id="5" name="Рисунок 4" descr="C:\Users\Windows 7\Pictures\img043.jpg"/>
          <p:cNvPicPr/>
          <p:nvPr/>
        </p:nvPicPr>
        <p:blipFill>
          <a:blip r:embed="rId3" cstate="print"/>
          <a:srcRect l="59794" t="1603" r="16917" b="45662"/>
          <a:stretch>
            <a:fillRect/>
          </a:stretch>
        </p:blipFill>
        <p:spPr bwMode="auto">
          <a:xfrm rot="16200000">
            <a:off x="2321719" y="-607232"/>
            <a:ext cx="4357718" cy="90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3" name="Rectangle 21"/>
          <p:cNvSpPr>
            <a:spLocks noGrp="1" noChangeArrowheads="1"/>
          </p:cNvSpPr>
          <p:nvPr>
            <p:ph sz="half" idx="2"/>
          </p:nvPr>
        </p:nvSpPr>
        <p:spPr>
          <a:xfrm>
            <a:off x="3143240" y="357166"/>
            <a:ext cx="5500688" cy="4525962"/>
          </a:xfrm>
        </p:spPr>
        <p:txBody>
          <a:bodyPr/>
          <a:lstStyle/>
          <a:p>
            <a:pPr algn="ctr">
              <a:buFontTx/>
              <a:buNone/>
            </a:pPr>
            <a:endParaRPr lang="kk-KZ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i="1" dirty="0" smtClean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3428992" y="1273718"/>
            <a:ext cx="5357850" cy="2308324"/>
          </a:xfr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Электрондық оқулықпен жұмыс</a:t>
            </a:r>
            <a: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702">
            <a:off x="6664325" y="3235325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3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224</Words>
  <Application>Microsoft Office PowerPoint</Application>
  <PresentationFormat>Экран (4:3)</PresentationFormat>
  <Paragraphs>73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 “Қазақстанды ХХІ ғасырда дамыған елдермен теңестіріп, өркениетті әлемнен мәртебелі орын алуына ықпал етер бірден – бір құдірет – білім, білімді ұрпақ”.                                                                            Н.Назарбаев  </vt:lpstr>
      <vt:lpstr>Слайд 4</vt:lpstr>
      <vt:lpstr>Слайд 5</vt:lpstr>
      <vt:lpstr>Слайд 6</vt:lpstr>
      <vt:lpstr>Слайд 7</vt:lpstr>
      <vt:lpstr>Слайд 8</vt:lpstr>
      <vt:lpstr>Электрондық оқулықпен жұмыс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Windows 7</cp:lastModifiedBy>
  <cp:revision>47</cp:revision>
  <dcterms:created xsi:type="dcterms:W3CDTF">2014-11-20T02:16:29Z</dcterms:created>
  <dcterms:modified xsi:type="dcterms:W3CDTF">2047-06-12T20:53:53Z</dcterms:modified>
</cp:coreProperties>
</file>