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79" r:id="rId3"/>
    <p:sldId id="280" r:id="rId4"/>
    <p:sldId id="285" r:id="rId5"/>
    <p:sldId id="272" r:id="rId6"/>
    <p:sldId id="277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91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77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9" autoAdjust="0"/>
    <p:restoredTop sz="94660"/>
  </p:normalViewPr>
  <p:slideViewPr>
    <p:cSldViewPr>
      <p:cViewPr varScale="1">
        <p:scale>
          <a:sx n="69" d="100"/>
          <a:sy n="69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859CE-F213-4976-A411-25684D18B19F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AC736A-D3D7-4F72-89F0-581785A8D0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197" y="236137"/>
            <a:ext cx="300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сұрақтары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45" y="82091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1. Кегель </a:t>
            </a:r>
            <a:r>
              <a:rPr lang="ru-RU" b="1" dirty="0"/>
              <a:t>- </a:t>
            </a:r>
            <a:r>
              <a:rPr lang="ru-RU" b="1" dirty="0" err="1"/>
              <a:t>ол</a:t>
            </a:r>
            <a:r>
              <a:rPr lang="ru-RU" b="1" dirty="0"/>
              <a:t>:</a:t>
            </a:r>
            <a:endParaRPr lang="ru-RU" dirty="0"/>
          </a:p>
          <a:p>
            <a:r>
              <a:rPr lang="kk-KZ" dirty="0"/>
              <a:t>А) қаріптің </a:t>
            </a:r>
            <a:r>
              <a:rPr lang="ru-RU" dirty="0"/>
              <a:t> сырт</a:t>
            </a:r>
            <a:r>
              <a:rPr lang="kk-KZ" dirty="0"/>
              <a:t>қы </a:t>
            </a:r>
            <a:r>
              <a:rPr lang="ru-RU" dirty="0"/>
              <a:t> </a:t>
            </a:r>
            <a:r>
              <a:rPr lang="ru-RU" dirty="0" err="1"/>
              <a:t>пішімі</a:t>
            </a:r>
            <a:r>
              <a:rPr lang="ru-RU" dirty="0"/>
              <a:t> </a:t>
            </a:r>
          </a:p>
          <a:p>
            <a:r>
              <a:rPr lang="kk-KZ" dirty="0"/>
              <a:t>В)  қаріптің </a:t>
            </a:r>
            <a:r>
              <a:rPr lang="ru-RU" dirty="0"/>
              <a:t> </a:t>
            </a:r>
            <a:r>
              <a:rPr lang="ru-RU" dirty="0" err="1"/>
              <a:t>мөлшері</a:t>
            </a:r>
            <a:r>
              <a:rPr lang="ru-RU" dirty="0"/>
              <a:t> </a:t>
            </a:r>
          </a:p>
          <a:p>
            <a:r>
              <a:rPr lang="kk-KZ" dirty="0"/>
              <a:t>С) абзацтың </a:t>
            </a:r>
            <a:r>
              <a:rPr lang="ru-RU" dirty="0"/>
              <a:t> </a:t>
            </a:r>
            <a:r>
              <a:rPr lang="ru-RU" dirty="0" err="1"/>
              <a:t>элементі</a:t>
            </a:r>
            <a:endParaRPr lang="ru-RU" dirty="0"/>
          </a:p>
          <a:p>
            <a:r>
              <a:rPr lang="kk-KZ" dirty="0"/>
              <a:t>Д)  пішімдеу  сызғышындағы  маркер</a:t>
            </a:r>
            <a:endParaRPr lang="ru-RU" dirty="0"/>
          </a:p>
          <a:p>
            <a:r>
              <a:rPr lang="kk-KZ" b="1" dirty="0"/>
              <a:t> </a:t>
            </a:r>
            <a:r>
              <a:rPr lang="kk-KZ" b="1" dirty="0" smtClean="0"/>
              <a:t>2</a:t>
            </a:r>
            <a:r>
              <a:rPr lang="kk-KZ" b="1" dirty="0"/>
              <a:t>. Символ тізімдемесін;  оның ішінде пернетақтада жоқтарын да; </a:t>
            </a:r>
            <a:r>
              <a:rPr lang="kk-KZ" b="1" dirty="0" smtClean="0"/>
              <a:t>экранда  </a:t>
            </a:r>
            <a:r>
              <a:rPr lang="kk-KZ" b="1" dirty="0"/>
              <a:t>көрсетуді келесі бұйрықтар немесе сұхбаттық терезелер көмегімен  жүзеге асыруға болады</a:t>
            </a:r>
            <a:r>
              <a:rPr lang="kk-KZ" dirty="0"/>
              <a:t>: </a:t>
            </a:r>
            <a:endParaRPr lang="ru-RU" dirty="0"/>
          </a:p>
          <a:p>
            <a:r>
              <a:rPr lang="kk-KZ" dirty="0"/>
              <a:t>А) кірістіру =&gt; Символ бүйрығы</a:t>
            </a:r>
            <a:endParaRPr lang="ru-RU" dirty="0"/>
          </a:p>
          <a:p>
            <a:r>
              <a:rPr lang="kk-KZ" dirty="0"/>
              <a:t>В) Тіркеме  парақ жолағының Басты бөлімі </a:t>
            </a:r>
            <a:endParaRPr lang="ru-RU" dirty="0"/>
          </a:p>
          <a:p>
            <a:r>
              <a:rPr lang="kk-KZ" dirty="0"/>
              <a:t>С) Абзац сұқпаттық  терезесі </a:t>
            </a:r>
            <a:endParaRPr lang="ru-RU" dirty="0"/>
          </a:p>
          <a:p>
            <a:r>
              <a:rPr lang="kk-KZ" dirty="0"/>
              <a:t>Д) Қаріп сұқбаттық терезесі</a:t>
            </a:r>
            <a:endParaRPr lang="ru-RU" dirty="0"/>
          </a:p>
          <a:p>
            <a:r>
              <a:rPr lang="kk-KZ" b="1" dirty="0"/>
              <a:t> </a:t>
            </a:r>
            <a:endParaRPr lang="ru-RU" dirty="0"/>
          </a:p>
          <a:p>
            <a:r>
              <a:rPr lang="kk-KZ" b="1" dirty="0"/>
              <a:t>3. Сендер мәтінді, экранға қарамай тердіңдер делік. Біраз уақыттан кейін CapsLock пернесінің басулы тұрғанын көріп қалдыңдар. Ары қарай қандай әрекет жасайсыңдар?</a:t>
            </a:r>
            <a:endParaRPr lang="ru-RU" dirty="0"/>
          </a:p>
          <a:p>
            <a:r>
              <a:rPr lang="kk-KZ" dirty="0"/>
              <a:t>А) мәтінді қайта тереміз</a:t>
            </a:r>
            <a:endParaRPr lang="ru-RU" dirty="0"/>
          </a:p>
          <a:p>
            <a:r>
              <a:rPr lang="kk-KZ" dirty="0"/>
              <a:t>В) емле қателерін тексеруді қолданамыз</a:t>
            </a:r>
            <a:endParaRPr lang="ru-RU" dirty="0"/>
          </a:p>
          <a:p>
            <a:r>
              <a:rPr lang="kk-KZ" dirty="0"/>
              <a:t>С) Регистр батырмасының көмегімен бас және жай әріптердің кезектесіп орналасу </a:t>
            </a:r>
            <a:r>
              <a:rPr lang="kk-KZ"/>
              <a:t>ретін </a:t>
            </a:r>
            <a:r>
              <a:rPr lang="kk-KZ" smtClean="0"/>
              <a:t>«Сөйлемдегідей» </a:t>
            </a:r>
            <a:r>
              <a:rPr lang="kk-KZ" dirty="0"/>
              <a:t>тәртібіне өзгертеміз</a:t>
            </a:r>
            <a:endParaRPr lang="ru-RU" dirty="0"/>
          </a:p>
          <a:p>
            <a:r>
              <a:rPr lang="kk-KZ" dirty="0"/>
              <a:t>Д) Басты=&gt;Қаріп сұхбаттық терезесінде Регистр ажыратып-қосқышын жалғаймыз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3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15424" r="35500" b="22883"/>
          <a:stretch/>
        </p:blipFill>
        <p:spPr bwMode="auto">
          <a:xfrm>
            <a:off x="2195736" y="548680"/>
            <a:ext cx="4411362" cy="52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32656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Компьютердегі тәжірибелік жұмыс</a:t>
            </a:r>
            <a:endParaRPr lang="kk-KZ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1951" y="978987"/>
            <a:ext cx="88569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/>
              <a:t>Тапсырма №1</a:t>
            </a:r>
            <a:br>
              <a:rPr lang="kk-KZ" sz="1400" dirty="0"/>
            </a:br>
            <a:r>
              <a:rPr lang="kk-KZ" sz="1400" dirty="0"/>
              <a:t>1</a:t>
            </a:r>
            <a:r>
              <a:rPr lang="kk-KZ" sz="1400" b="1" dirty="0"/>
              <a:t>. </a:t>
            </a:r>
            <a:r>
              <a:rPr lang="kk-KZ" sz="1400" dirty="0"/>
              <a:t>Берілген мәтінді тер және бірінші сөйлемнің бірінші сөзін жартылай қалыңдатып жаз, екінші сөйлемнің екінші сөзін жантайтып жаз және үшінші сөйлемнің үшінші сөзін астын сыз.</a:t>
            </a:r>
            <a:br>
              <a:rPr lang="kk-KZ" sz="1400" dirty="0"/>
            </a:br>
            <a:endParaRPr lang="ru-RU" sz="1400" dirty="0"/>
          </a:p>
          <a:p>
            <a:r>
              <a:rPr lang="kk-KZ" sz="1400" dirty="0"/>
              <a:t>Ақпарат оны тіркейтін құрылғыға дыбыс, электромагитті сәуле, физикалық әрекет түрінде келіп түседі. Бұл әрекеттер </a:t>
            </a:r>
            <a:r>
              <a:rPr lang="kk-KZ" sz="1400" b="1" dirty="0"/>
              <a:t>сигнал </a:t>
            </a:r>
            <a:r>
              <a:rPr lang="kk-KZ" sz="1400" dirty="0"/>
              <a:t>деп аталады.</a:t>
            </a:r>
            <a:endParaRPr lang="ru-RU" sz="1400" dirty="0" smtClean="0">
              <a:effectLst/>
            </a:endParaRPr>
          </a:p>
          <a:p>
            <a:r>
              <a:rPr lang="kk-KZ" sz="1400" dirty="0"/>
              <a:t>Сигнал дегеніміз - оның көмегімен адам немесе, құрылғы апарат қабылдайтын процесс. </a:t>
            </a:r>
            <a:r>
              <a:rPr lang="ru-RU" sz="1400" dirty="0"/>
              <a:t>Сигнал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тасуыш</a:t>
            </a:r>
            <a:r>
              <a:rPr lang="ru-RU" sz="1400" dirty="0"/>
              <a:t>.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жіберу</a:t>
            </a:r>
            <a:r>
              <a:rPr lang="ru-RU" sz="1400" dirty="0"/>
              <a:t> </a:t>
            </a:r>
            <a:r>
              <a:rPr lang="ru-RU" sz="1400" dirty="0" err="1"/>
              <a:t>дегеніміз</a:t>
            </a:r>
            <a:r>
              <a:rPr lang="ru-RU" sz="1400" dirty="0"/>
              <a:t> - </a:t>
            </a:r>
            <a:r>
              <a:rPr lang="ru-RU" sz="1400" dirty="0" err="1"/>
              <a:t>сигналдар</a:t>
            </a:r>
            <a:r>
              <a:rPr lang="ru-RU" sz="1400" dirty="0"/>
              <a:t> </a:t>
            </a:r>
            <a:r>
              <a:rPr lang="ru-RU" sz="1400" dirty="0" err="1"/>
              <a:t>жіберу</a:t>
            </a:r>
            <a:r>
              <a:rPr lang="ru-RU" sz="1400" dirty="0"/>
              <a:t>.</a:t>
            </a:r>
            <a:endParaRPr lang="ru-RU" sz="1400" dirty="0" smtClean="0">
              <a:effectLst/>
            </a:endParaRPr>
          </a:p>
          <a:p>
            <a:r>
              <a:rPr lang="ru-RU" sz="1400" dirty="0" err="1"/>
              <a:t>Сигналдар</a:t>
            </a:r>
            <a:r>
              <a:rPr lang="ru-RU" sz="1400" dirty="0"/>
              <a:t> </a:t>
            </a:r>
            <a:r>
              <a:rPr lang="ru-RU" sz="1400" dirty="0" err="1"/>
              <a:t>аналогтық</a:t>
            </a:r>
            <a:r>
              <a:rPr lang="ru-RU" sz="1400" dirty="0"/>
              <a:t> (</a:t>
            </a:r>
            <a:r>
              <a:rPr lang="ru-RU" sz="1400" dirty="0" err="1"/>
              <a:t>үздіксіз</a:t>
            </a:r>
            <a:r>
              <a:rPr lang="ru-RU" sz="1400" dirty="0"/>
              <a:t>), </a:t>
            </a:r>
            <a:r>
              <a:rPr lang="ru-RU" sz="1400" dirty="0" err="1"/>
              <a:t>дискретті</a:t>
            </a:r>
            <a:r>
              <a:rPr lang="ru-RU" sz="1400" dirty="0"/>
              <a:t> (</a:t>
            </a:r>
            <a:r>
              <a:rPr lang="ru-RU" sz="1400" dirty="0" err="1"/>
              <a:t>үзілісті</a:t>
            </a:r>
            <a:r>
              <a:rPr lang="ru-RU" sz="1400" dirty="0"/>
              <a:t>) </a:t>
            </a:r>
            <a:r>
              <a:rPr lang="ru-RU" sz="1400" dirty="0" err="1"/>
              <a:t>болуы</a:t>
            </a:r>
            <a:r>
              <a:rPr lang="ru-RU" sz="1400" dirty="0"/>
              <a:t> </a:t>
            </a:r>
            <a:r>
              <a:rPr lang="ru-RU" sz="1400" dirty="0" err="1"/>
              <a:t>мүмкін</a:t>
            </a:r>
            <a:r>
              <a:rPr lang="ru-RU" sz="1400" dirty="0"/>
              <a:t>. </a:t>
            </a:r>
            <a:r>
              <a:rPr lang="ru-RU" sz="1400" dirty="0" err="1"/>
              <a:t>Аналогтық</a:t>
            </a:r>
            <a:r>
              <a:rPr lang="ru-RU" sz="1400" dirty="0"/>
              <a:t> </a:t>
            </a:r>
            <a:r>
              <a:rPr lang="ru-RU" sz="1400" dirty="0" err="1"/>
              <a:t>сигналдарға</a:t>
            </a:r>
            <a:r>
              <a:rPr lang="ru-RU" sz="1400" dirty="0"/>
              <a:t> </a:t>
            </a:r>
            <a:r>
              <a:rPr lang="ru-RU" sz="1400" dirty="0" err="1"/>
              <a:t>мысалдары</a:t>
            </a:r>
            <a:r>
              <a:rPr lang="ru-RU" sz="1400" dirty="0"/>
              <a:t>: температура, ток, </a:t>
            </a:r>
            <a:r>
              <a:rPr lang="ru-RU" sz="1400" dirty="0" err="1"/>
              <a:t>кернеу</a:t>
            </a:r>
            <a:r>
              <a:rPr lang="ru-RU" sz="1400" dirty="0"/>
              <a:t>, </a:t>
            </a:r>
            <a:r>
              <a:rPr lang="ru-RU" sz="1400" dirty="0" err="1"/>
              <a:t>яғни</a:t>
            </a:r>
            <a:r>
              <a:rPr lang="ru-RU" sz="1400" dirty="0"/>
              <a:t> </a:t>
            </a:r>
            <a:r>
              <a:rPr lang="ru-RU" sz="1400" dirty="0" err="1"/>
              <a:t>уақыт</a:t>
            </a:r>
            <a:r>
              <a:rPr lang="ru-RU" sz="1400" dirty="0"/>
              <a:t> </a:t>
            </a:r>
            <a:r>
              <a:rPr lang="ru-RU" sz="1400" dirty="0" err="1"/>
              <a:t>аралығында</a:t>
            </a:r>
            <a:r>
              <a:rPr lang="ru-RU" sz="1400" dirty="0"/>
              <a:t> </a:t>
            </a:r>
            <a:r>
              <a:rPr lang="ru-RU" sz="1400" dirty="0" err="1"/>
              <a:t>үздіксіз</a:t>
            </a:r>
            <a:r>
              <a:rPr lang="ru-RU" sz="1400" dirty="0"/>
              <a:t> </a:t>
            </a:r>
            <a:r>
              <a:rPr lang="ru-RU" sz="1400" dirty="0" err="1"/>
              <a:t>өзгеретін</a:t>
            </a:r>
            <a:r>
              <a:rPr lang="ru-RU" sz="1400" dirty="0"/>
              <a:t> процесс. </a:t>
            </a:r>
            <a:r>
              <a:rPr lang="ru-RU" sz="1400" dirty="0" err="1"/>
              <a:t>Сигналды</a:t>
            </a:r>
            <a:r>
              <a:rPr lang="ru-RU" sz="1400" dirty="0"/>
              <a:t> </a:t>
            </a:r>
            <a:r>
              <a:rPr lang="ru-RU" sz="1400" dirty="0" err="1"/>
              <a:t>дискретті</a:t>
            </a:r>
            <a:r>
              <a:rPr lang="ru-RU" sz="1400" dirty="0"/>
              <a:t> </a:t>
            </a:r>
            <a:r>
              <a:rPr lang="ru-RU" sz="1400" dirty="0" err="1"/>
              <a:t>түрде</a:t>
            </a:r>
            <a:r>
              <a:rPr lang="ru-RU" sz="1400" dirty="0"/>
              <a:t> </a:t>
            </a:r>
            <a:r>
              <a:rPr lang="kk-KZ" sz="1400" dirty="0"/>
              <a:t>ұ</a:t>
            </a:r>
            <a:r>
              <a:rPr lang="ru-RU" sz="1400" dirty="0" err="1"/>
              <a:t>сынғанда</a:t>
            </a:r>
            <a:r>
              <a:rPr lang="ru-RU" sz="1400" dirty="0"/>
              <a:t> </a:t>
            </a:r>
            <a:r>
              <a:rPr lang="ru-RU" sz="1400" dirty="0" err="1"/>
              <a:t>ол</a:t>
            </a:r>
            <a:r>
              <a:rPr lang="ru-RU" sz="1400" dirty="0"/>
              <a:t> сан </a:t>
            </a:r>
            <a:r>
              <a:rPr lang="ru-RU" sz="1400" dirty="0" err="1"/>
              <a:t>қатары</a:t>
            </a:r>
            <a:r>
              <a:rPr lang="ru-RU" sz="1400" dirty="0"/>
              <a:t>, </a:t>
            </a:r>
            <a:r>
              <a:rPr lang="ru-RU" sz="1400" dirty="0" err="1"/>
              <a:t>алфабит</a:t>
            </a:r>
            <a:r>
              <a:rPr lang="ru-RU" sz="1400" dirty="0"/>
              <a:t> </a:t>
            </a:r>
            <a:r>
              <a:rPr lang="ru-RU" sz="1400" dirty="0" err="1"/>
              <a:t>әріптері</a:t>
            </a:r>
            <a:r>
              <a:rPr lang="ru-RU" sz="1400" dirty="0"/>
              <a:t>, </a:t>
            </a:r>
            <a:r>
              <a:rPr lang="ru-RU" sz="1400" dirty="0" err="1"/>
              <a:t>музыкалық</a:t>
            </a:r>
            <a:r>
              <a:rPr lang="ru-RU" sz="1400" dirty="0"/>
              <a:t> нота </a:t>
            </a:r>
            <a:r>
              <a:rPr lang="ru-RU" sz="1400" dirty="0" err="1"/>
              <a:t>оған</a:t>
            </a:r>
            <a:r>
              <a:rPr lang="ru-RU" sz="1400" dirty="0"/>
              <a:t> </a:t>
            </a:r>
            <a:r>
              <a:rPr lang="ru-RU" sz="1400" dirty="0" err="1"/>
              <a:t>мысал</a:t>
            </a:r>
            <a:r>
              <a:rPr lang="ru-RU" sz="1400" dirty="0"/>
              <a:t> бола </a:t>
            </a:r>
            <a:r>
              <a:rPr lang="ru-RU" sz="1400" dirty="0" err="1"/>
              <a:t>алады</a:t>
            </a:r>
            <a:r>
              <a:rPr lang="ru-RU" sz="1400" dirty="0"/>
              <a:t>. </a:t>
            </a:r>
            <a:r>
              <a:rPr lang="ru-RU" sz="1400" dirty="0" err="1"/>
              <a:t>Уақыт</a:t>
            </a:r>
            <a:r>
              <a:rPr lang="ru-RU" sz="1400" dirty="0"/>
              <a:t> </a:t>
            </a:r>
            <a:r>
              <a:rPr lang="ru-RU" sz="1400" dirty="0" err="1"/>
              <a:t>аралығын</a:t>
            </a:r>
            <a:r>
              <a:rPr lang="ru-RU" sz="1400" dirty="0"/>
              <a:t> </a:t>
            </a:r>
            <a:r>
              <a:rPr lang="ru-RU" sz="1400" dirty="0" err="1"/>
              <a:t>неғұрлым</a:t>
            </a:r>
            <a:r>
              <a:rPr lang="ru-RU" sz="1400" dirty="0"/>
              <a:t> </a:t>
            </a:r>
            <a:r>
              <a:rPr lang="ru-RU" sz="1400" dirty="0" err="1"/>
              <a:t>көбірек</a:t>
            </a:r>
            <a:r>
              <a:rPr lang="ru-RU" sz="1400" dirty="0"/>
              <a:t> </a:t>
            </a:r>
            <a:r>
              <a:rPr lang="ru-RU" sz="1400" dirty="0" err="1"/>
              <a:t>алған</a:t>
            </a:r>
            <a:r>
              <a:rPr lang="ru-RU" sz="1400" dirty="0"/>
              <a:t> </a:t>
            </a:r>
            <a:r>
              <a:rPr lang="ru-RU" sz="1400" dirty="0" err="1"/>
              <a:t>сайын</a:t>
            </a:r>
            <a:r>
              <a:rPr lang="ru-RU" sz="1400" dirty="0"/>
              <a:t>, </a:t>
            </a:r>
            <a:r>
              <a:rPr lang="ru-RU" sz="1400" dirty="0" err="1"/>
              <a:t>кернеудіү</a:t>
            </a:r>
            <a:r>
              <a:rPr lang="ru-RU" sz="1400" dirty="0"/>
              <a:t> </a:t>
            </a:r>
            <a:r>
              <a:rPr lang="ru-RU" sz="1400" dirty="0" err="1"/>
              <a:t>уақыт</a:t>
            </a:r>
            <a:r>
              <a:rPr lang="ru-RU" sz="1400" dirty="0"/>
              <a:t> </a:t>
            </a:r>
            <a:r>
              <a:rPr lang="ru-RU" sz="1400" dirty="0" err="1"/>
              <a:t>аралығында</a:t>
            </a:r>
            <a:r>
              <a:rPr lang="ru-RU" sz="1400" dirty="0"/>
              <a:t> </a:t>
            </a:r>
            <a:r>
              <a:rPr lang="ru-RU" sz="1400" dirty="0" err="1"/>
              <a:t>өзгеру</a:t>
            </a:r>
            <a:r>
              <a:rPr lang="ru-RU" sz="1400" dirty="0"/>
              <a:t> </a:t>
            </a:r>
            <a:r>
              <a:rPr lang="ru-RU" sz="1400" dirty="0" err="1"/>
              <a:t>процесін</a:t>
            </a:r>
            <a:r>
              <a:rPr lang="ru-RU" sz="1400" dirty="0"/>
              <a:t> </a:t>
            </a:r>
            <a:r>
              <a:rPr lang="ru-RU" sz="1400" dirty="0" err="1"/>
              <a:t>соғұрлым</a:t>
            </a:r>
            <a:r>
              <a:rPr lang="ru-RU" sz="1400" dirty="0"/>
              <a:t> </a:t>
            </a:r>
            <a:r>
              <a:rPr lang="ru-RU" sz="1400" dirty="0" err="1"/>
              <a:t>дәлірек</a:t>
            </a:r>
            <a:r>
              <a:rPr lang="ru-RU" sz="1400" dirty="0"/>
              <a:t> </a:t>
            </a:r>
            <a:r>
              <a:rPr lang="ru-RU" sz="1400" dirty="0" err="1"/>
              <a:t>сипаттаймыз</a:t>
            </a:r>
            <a:r>
              <a:rPr lang="ru-RU" sz="1400" dirty="0"/>
              <a:t>. </a:t>
            </a:r>
            <a:r>
              <a:rPr lang="ru-RU" sz="1400" dirty="0" err="1"/>
              <a:t>Керісі</a:t>
            </a:r>
            <a:r>
              <a:rPr lang="kk-KZ" sz="1400" dirty="0"/>
              <a:t>нш</a:t>
            </a:r>
            <a:r>
              <a:rPr lang="ru-RU" sz="1400" dirty="0"/>
              <a:t>е </a:t>
            </a:r>
            <a:r>
              <a:rPr lang="ru-RU" sz="1400" dirty="0" err="1"/>
              <a:t>дискретті</a:t>
            </a:r>
            <a:r>
              <a:rPr lang="ru-RU" sz="1400" dirty="0"/>
              <a:t> </a:t>
            </a:r>
            <a:r>
              <a:rPr lang="ru-RU" sz="1400" dirty="0" err="1"/>
              <a:t>процесті</a:t>
            </a:r>
            <a:r>
              <a:rPr lang="ru-RU" sz="1400" dirty="0"/>
              <a:t> </a:t>
            </a:r>
            <a:r>
              <a:rPr lang="ru-RU" sz="1400" dirty="0" err="1"/>
              <a:t>аналогтық</a:t>
            </a:r>
            <a:r>
              <a:rPr lang="ru-RU" sz="1400" dirty="0"/>
              <a:t> </a:t>
            </a:r>
            <a:r>
              <a:rPr lang="ru-RU" sz="1400" dirty="0" err="1"/>
              <a:t>процеске</a:t>
            </a:r>
            <a:r>
              <a:rPr lang="ru-RU" sz="1400" dirty="0"/>
              <a:t> </a:t>
            </a:r>
            <a:r>
              <a:rPr lang="ru-RU" sz="1400" dirty="0" err="1"/>
              <a:t>айнаддыруға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. Адам </a:t>
            </a:r>
            <a:r>
              <a:rPr lang="ru-RU" sz="1400" dirty="0" err="1"/>
              <a:t>сезім</a:t>
            </a:r>
            <a:r>
              <a:rPr lang="ru-RU" sz="1400" dirty="0"/>
              <a:t> </a:t>
            </a:r>
            <a:r>
              <a:rPr lang="ru-RU" sz="1400" dirty="0" err="1"/>
              <a:t>мүшелері</a:t>
            </a:r>
            <a:r>
              <a:rPr lang="ru-RU" sz="1400" dirty="0"/>
              <a:t> </a:t>
            </a:r>
            <a:r>
              <a:rPr lang="ru-RU" sz="1400" dirty="0" err="1"/>
              <a:t>арқылы</a:t>
            </a:r>
            <a:r>
              <a:rPr lang="ru-RU" sz="1400" dirty="0"/>
              <a:t> </a:t>
            </a:r>
            <a:r>
              <a:rPr lang="ru-RU" sz="1400" dirty="0" err="1"/>
              <a:t>сигналдарды</a:t>
            </a:r>
            <a:r>
              <a:rPr lang="ru-RU" sz="1400" dirty="0"/>
              <a:t> </a:t>
            </a:r>
            <a:r>
              <a:rPr lang="ru-RU" sz="1400" dirty="0" err="1"/>
              <a:t>аналогтық</a:t>
            </a:r>
            <a:r>
              <a:rPr lang="ru-RU" sz="1400" dirty="0"/>
              <a:t> </a:t>
            </a:r>
            <a:r>
              <a:rPr lang="ru-RU" sz="1400" dirty="0" err="1"/>
              <a:t>түрде</a:t>
            </a:r>
            <a:r>
              <a:rPr lang="ru-RU" sz="1400" dirty="0"/>
              <a:t> </a:t>
            </a:r>
            <a:r>
              <a:rPr lang="ru-RU" sz="1400" dirty="0" err="1"/>
              <a:t>қабылдайды</a:t>
            </a:r>
            <a:r>
              <a:rPr lang="ru-RU" sz="1400" dirty="0"/>
              <a:t>, ал есептеуіш </a:t>
            </a:r>
            <a:r>
              <a:rPr lang="ru-RU" sz="1400" dirty="0" err="1"/>
              <a:t>техникалары</a:t>
            </a:r>
            <a:r>
              <a:rPr lang="ru-RU" sz="1400" dirty="0"/>
              <a:t> </a:t>
            </a:r>
            <a:r>
              <a:rPr lang="ru-RU" sz="1400" dirty="0" err="1"/>
              <a:t>негізінде</a:t>
            </a:r>
            <a:r>
              <a:rPr lang="ru-RU" sz="1400" dirty="0"/>
              <a:t> </a:t>
            </a:r>
            <a:r>
              <a:rPr lang="ru-RU" sz="1400" dirty="0" err="1"/>
              <a:t>дискретті</a:t>
            </a:r>
            <a:r>
              <a:rPr lang="ru-RU" sz="1400" dirty="0"/>
              <a:t> </a:t>
            </a:r>
            <a:r>
              <a:rPr lang="ru-RU" sz="1400" dirty="0" err="1"/>
              <a:t>түрдегі</a:t>
            </a:r>
            <a:r>
              <a:rPr lang="ru-RU" sz="1400" dirty="0"/>
              <a:t> </a:t>
            </a:r>
            <a:r>
              <a:rPr lang="ru-RU" sz="1400" dirty="0" err="1"/>
              <a:t>сигналдармен</a:t>
            </a:r>
            <a:r>
              <a:rPr lang="ru-RU" sz="1400" dirty="0"/>
              <a:t>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істейді</a:t>
            </a:r>
            <a:r>
              <a:rPr lang="kk-KZ" sz="1400" dirty="0"/>
              <a:t/>
            </a:r>
            <a:br>
              <a:rPr lang="kk-KZ" sz="1400" dirty="0"/>
            </a:br>
            <a:endParaRPr lang="ru-RU" sz="1400" dirty="0" smtClean="0">
              <a:effectLst/>
            </a:endParaRPr>
          </a:p>
          <a:p>
            <a:r>
              <a:rPr lang="kk-KZ" sz="1400" dirty="0" smtClean="0"/>
              <a:t>Тапсырма №2:</a:t>
            </a:r>
            <a:r>
              <a:rPr lang="kk-KZ" sz="1400" dirty="0"/>
              <a:t/>
            </a:r>
            <a:br>
              <a:rPr lang="kk-KZ" sz="1400" dirty="0"/>
            </a:br>
            <a:r>
              <a:rPr lang="kk-KZ" sz="1400" dirty="0"/>
              <a:t>1. Мына мәтіннің шрифтінің атын және номерін өзгертіп жаз.</a:t>
            </a:r>
            <a:br>
              <a:rPr lang="kk-KZ" sz="1400" dirty="0"/>
            </a:br>
            <a:r>
              <a:rPr lang="kk-KZ" sz="1400" b="1" i="1" dirty="0"/>
              <a:t>Процессор -</a:t>
            </a:r>
            <a:r>
              <a:rPr lang="kk-KZ" sz="1400" i="1" dirty="0"/>
              <a:t> </a:t>
            </a:r>
            <a:r>
              <a:rPr lang="kk-KZ" sz="1400" dirty="0"/>
              <a:t>компьютердің ең басты бөлігі. Ол компьютердің "миы". Ол бүкіл компьютердің жұмысын басқарады және бағдарламалардағы барлық командаларды орындайды. Іс жүзінде компьютердің орындайтын жұмысының бәрін оның бас микросхемасы - микропроцессор атқарады. </a:t>
            </a:r>
            <a:r>
              <a:rPr lang="ru-RU" sz="1400" dirty="0" err="1"/>
              <a:t>Қазіргі</a:t>
            </a:r>
            <a:r>
              <a:rPr lang="ru-RU" sz="1400" dirty="0"/>
              <a:t> </a:t>
            </a:r>
            <a:r>
              <a:rPr lang="ru-RU" sz="1400" dirty="0" err="1"/>
              <a:t>кезде</a:t>
            </a:r>
            <a:r>
              <a:rPr lang="ru-RU" sz="1400" dirty="0"/>
              <a:t> </a:t>
            </a:r>
            <a:r>
              <a:rPr lang="ru-RU" sz="1400" dirty="0" err="1"/>
              <a:t>ең</a:t>
            </a:r>
            <a:r>
              <a:rPr lang="ru-RU" sz="1400" dirty="0"/>
              <a:t> </a:t>
            </a:r>
            <a:r>
              <a:rPr lang="ru-RU" sz="1400" dirty="0" err="1"/>
              <a:t>көп</a:t>
            </a:r>
            <a:r>
              <a:rPr lang="ru-RU" sz="1400" dirty="0"/>
              <a:t> </a:t>
            </a:r>
            <a:r>
              <a:rPr lang="ru-RU" sz="1400" dirty="0" err="1"/>
              <a:t>тараған</a:t>
            </a:r>
            <a:r>
              <a:rPr lang="ru-RU" sz="1400" dirty="0"/>
              <a:t> "пентиум" процессоры. </a:t>
            </a:r>
            <a:r>
              <a:rPr lang="ru-RU" sz="1400" dirty="0" err="1"/>
              <a:t>Сондықтан</a:t>
            </a:r>
            <a:r>
              <a:rPr lang="ru-RU" sz="1400" dirty="0"/>
              <a:t> компьютер де пентиум </a:t>
            </a:r>
            <a:r>
              <a:rPr lang="ru-RU" sz="1400" dirty="0" err="1"/>
              <a:t>деп</a:t>
            </a:r>
            <a:r>
              <a:rPr lang="ru-RU" sz="1400" dirty="0"/>
              <a:t> </a:t>
            </a:r>
            <a:r>
              <a:rPr lang="ru-RU" sz="1400" dirty="0" err="1"/>
              <a:t>аталады</a:t>
            </a:r>
            <a:r>
              <a:rPr lang="ru-RU" sz="1400" dirty="0"/>
              <a:t>. </a:t>
            </a:r>
            <a:r>
              <a:rPr lang="ru-RU" sz="1400" dirty="0" err="1"/>
              <a:t>Процесор</a:t>
            </a:r>
            <a:r>
              <a:rPr lang="ru-RU" sz="1400" dirty="0"/>
              <a:t> </a:t>
            </a:r>
            <a:r>
              <a:rPr lang="ru-RU" sz="1400" dirty="0" err="1"/>
              <a:t>жадпен</a:t>
            </a:r>
            <a:r>
              <a:rPr lang="ru-RU" sz="1400" dirty="0"/>
              <a:t> </a:t>
            </a:r>
            <a:r>
              <a:rPr lang="ru-RU" sz="1400" dirty="0" err="1"/>
              <a:t>жұмыс</a:t>
            </a:r>
            <a:r>
              <a:rPr lang="ru-RU" sz="1400" dirty="0"/>
              <a:t> </a:t>
            </a:r>
            <a:r>
              <a:rPr lang="ru-RU" sz="1400" dirty="0" err="1"/>
              <a:t>істейді</a:t>
            </a:r>
            <a:r>
              <a:rPr lang="ru-RU" sz="1400" dirty="0"/>
              <a:t>. </a:t>
            </a:r>
            <a:r>
              <a:rPr lang="ru-RU" sz="1400" dirty="0" err="1"/>
              <a:t>Жад</a:t>
            </a:r>
            <a:r>
              <a:rPr lang="ru-RU" sz="1400" dirty="0"/>
              <a:t> </a:t>
            </a:r>
            <a:r>
              <a:rPr lang="ru-RU" sz="1400" dirty="0" err="1"/>
              <a:t>микросхемасынан</a:t>
            </a:r>
            <a:r>
              <a:rPr lang="ru-RU" sz="1400" dirty="0"/>
              <a:t> </a:t>
            </a:r>
            <a:r>
              <a:rPr lang="ru-RU" sz="1400" dirty="0" err="1"/>
              <a:t>процесор</a:t>
            </a:r>
            <a:r>
              <a:rPr lang="ru-RU" sz="1400" dirty="0"/>
              <a:t> </a:t>
            </a:r>
            <a:r>
              <a:rPr lang="ru-RU" sz="1400" dirty="0" err="1"/>
              <a:t>өзіне</a:t>
            </a:r>
            <a:r>
              <a:rPr lang="ru-RU" sz="1400" dirty="0"/>
              <a:t> </a:t>
            </a:r>
            <a:r>
              <a:rPr lang="ru-RU" sz="1400" dirty="0" err="1"/>
              <a:t>қажетті</a:t>
            </a:r>
            <a:r>
              <a:rPr lang="ru-RU" sz="1400" dirty="0"/>
              <a:t> </a:t>
            </a:r>
            <a:r>
              <a:rPr lang="ru-RU" sz="1400" dirty="0" err="1"/>
              <a:t>ақпаратты</a:t>
            </a:r>
            <a:r>
              <a:rPr lang="ru-RU" sz="1400" dirty="0"/>
              <a:t> </a:t>
            </a:r>
            <a:r>
              <a:rPr lang="ru-RU" sz="1400" dirty="0" err="1"/>
              <a:t>алады</a:t>
            </a:r>
            <a:r>
              <a:rPr lang="ru-RU" sz="1400" dirty="0"/>
              <a:t>.</a:t>
            </a:r>
          </a:p>
        </p:txBody>
      </p:sp>
      <p:pic>
        <p:nvPicPr>
          <p:cNvPr id="4" name="Picture 2" descr="C:\Documents and Settings\Loner\Мои документы\Мои рисунки\B_Fly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694076"/>
            <a:ext cx="1224136" cy="10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2845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637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357" y="2636912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37417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20" y="1540347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36" y="3943351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77" y="1484784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43513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57" y="430371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61166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6" y="5995589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48" y="41021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43" y="6196463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545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37038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звезд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270626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№3:</a:t>
            </a:r>
            <a:b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Мына берілген мәтінді тер.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 аралық интервалын пайдаланып арасын 1,5 етіп орында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Есептеуіш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техниканы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Есептеуіш техника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дамымай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тастарды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таяқшаларды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Есепшоттың пайда болуы деректерге қарағанда Қытай немесе Египетте 2000-5000 жылдар шамасында болған.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Есепшот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16-17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ғасырларда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ғасырдың аяғында шотландиялық Джон Непер логарифм түсінігін енгізді, логарифм кестесін қүрды.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1761 ж. Ағылшын Д.Робертсон логарифм сызғышын жасады.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ндай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идеяны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сынған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1642 жылы француз математигі Блез Паскаль 19 жасында дүние жүзінде бірінші рет қосу машинасын жасады.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№4:</a:t>
            </a:r>
            <a:b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Мына мәтінді теріп, жол аралық интервалын 2,0см. етіп орында.</a:t>
            </a:r>
            <a:b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Жүйелік блок</a:t>
            </a:r>
            <a:r>
              <a:rPr lang="kk-KZ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 компьютердің негізгі құрылғылары орналасқан. Компьютерді қосып өшіру батырмасы, дискжетек, компакт-дискіні оқитын СD-RОМ орналастырылған. Жүйелік блоктың ішінде аналық тақша, процесор, СD-RОМ, бейнетақташа, дыбыс такташасы мен т.б. бар.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№5: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Мәтінді теріп Жедел жад  атауымен сақта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жадтайтын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кұрылғы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(ОЖҚ)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өшіргенше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Компьютердің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жадысының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бар: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жадтайтын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рылғы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ТЖҚ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(ПЗУ)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ТЖҚ-дан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жадтайтын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рылғы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ЖЖҚ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(ОЗУ)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пернетақта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джойстик,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аспаптары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сканер.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принтер, дисплей,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графопроектор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№6 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Мына мәтінді азат жолдан бастап тер</a:t>
            </a: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компьютердің экранына ақпаратты шығаратын құрылғы.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Дисплей: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лектрондық-сәулелі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түтікшеден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СТ) (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лучевая трубка ЭЛТ), қоректендіру блогынан және сәулелі басқарушы электрондық блоктан тұрады. Монитор түрлі түсті, монохромды болады.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723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№7: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Мына мәтінді теріп жаз, «Пішімдеу» сөзін түрлі түсті етіп ерекшеле және екінші сөйлемнің шрифінің түсін қызыл етіп өзгерт.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Пішімдеу – деп мәтіндік құжаттарды рәсімдеу бойынша жүргізілетін әртүрлі әрекеттерді айтады. Құжатқа пішімдеуді құжат құрғанға дейін де, сол сияқты одан кейінде жүргізуге болады.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№8: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Мәтіндегі «Ғылым» сөзін ерекшелеп, сызғыш  арқылы жол ортасына  турала.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 таппай мақтанба,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Орын таппай баптанба.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Құмарланып шаттанба,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Ойнап босқа күлуге.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№10: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Мына мәтінді көшіріп жаз. Жаңа  ойды азат жолдан баста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жазу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Windows-тің барлық қосымшаларында ақпаратты сақтау мен оқудың қабылданган жалпы ережелері бар.Құрылған суретті немесе ңүжатты файлға бірінші рет сақтау үшін мына әреңеттерді орындауларың керең: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 немесе Қалай сақтау бүйрығын таңдау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Терезеде сендердің файлдарың сақталатын бума көрсе тіледі. Қажет болған жағдайда басқа сақтайтын орынды таңдауға болады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Файлдың атын теру; Сақтау батырмасын басу. Программамен жүмыс істегенде файлдарды жиі-жиі сақтап отыруларың керек. Егер файл бүған дейін саңталған болса сақтау батырмасын бас.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85725"/>
            <a:ext cx="69738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0188"/>
            <a:ext cx="88931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1563" y="2786063"/>
            <a:ext cx="57954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i="1" dirty="0">
                <a:solidFill>
                  <a:srgbClr val="00B050"/>
                </a:solidFill>
              </a:rPr>
              <a:t>Кітаптан </a:t>
            </a:r>
            <a:r>
              <a:rPr lang="kk-KZ" sz="2400" b="1" i="1" dirty="0" smtClean="0">
                <a:solidFill>
                  <a:srgbClr val="00B050"/>
                </a:solidFill>
              </a:rPr>
              <a:t>:</a:t>
            </a:r>
            <a:r>
              <a:rPr lang="kk-KZ" sz="2400" dirty="0">
                <a:solidFill>
                  <a:srgbClr val="00B050"/>
                </a:solidFill>
              </a:rPr>
              <a:t>§</a:t>
            </a:r>
            <a:r>
              <a:rPr lang="kk-KZ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kk-KZ" sz="2400" dirty="0">
                <a:solidFill>
                  <a:srgbClr val="00B050"/>
                </a:solidFill>
              </a:rPr>
              <a:t>17 оқып </a:t>
            </a:r>
            <a:r>
              <a:rPr lang="kk-KZ" sz="2400" dirty="0" smtClean="0">
                <a:solidFill>
                  <a:srgbClr val="00B050"/>
                </a:solidFill>
              </a:rPr>
              <a:t>мазмұндау.</a:t>
            </a:r>
            <a:endParaRPr lang="kk-KZ" sz="2400" dirty="0">
              <a:solidFill>
                <a:srgbClr val="00B050"/>
              </a:solidFill>
            </a:endParaRPr>
          </a:p>
          <a:p>
            <a:pPr eaLnBrk="1" hangingPunct="1"/>
            <a:endParaRPr lang="kk-KZ" sz="2400" b="1" i="1" dirty="0">
              <a:solidFill>
                <a:srgbClr val="00B050"/>
              </a:solidFill>
            </a:endParaRPr>
          </a:p>
          <a:p>
            <a:pPr eaLnBrk="1" hangingPunct="1"/>
            <a:endParaRPr lang="kk-KZ" sz="2400" b="1" i="1" dirty="0">
              <a:solidFill>
                <a:srgbClr val="00B050"/>
              </a:solidFill>
            </a:endParaRPr>
          </a:p>
          <a:p>
            <a:pPr eaLnBrk="1" hangingPunct="1"/>
            <a:r>
              <a:rPr lang="kk-KZ" sz="2400" b="1" i="1" dirty="0">
                <a:solidFill>
                  <a:srgbClr val="00B050"/>
                </a:solidFill>
              </a:rPr>
              <a:t>Жұмыс </a:t>
            </a:r>
            <a:r>
              <a:rPr lang="kk-KZ" sz="2400" b="1" i="1" dirty="0" smtClean="0">
                <a:solidFill>
                  <a:srgbClr val="00B050"/>
                </a:solidFill>
              </a:rPr>
              <a:t>дәптерге: 108-109  </a:t>
            </a:r>
            <a:r>
              <a:rPr lang="kk-KZ" sz="2400" b="1" i="1" dirty="0">
                <a:solidFill>
                  <a:srgbClr val="00B050"/>
                </a:solidFill>
              </a:rPr>
              <a:t>беттегі </a:t>
            </a:r>
            <a:endParaRPr lang="kk-KZ" sz="2400" b="1" i="1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kk-KZ" sz="2400" b="1" i="1" dirty="0" smtClean="0">
                <a:solidFill>
                  <a:srgbClr val="00B050"/>
                </a:solidFill>
              </a:rPr>
              <a:t>тест сұрақтарына жауап беру.</a:t>
            </a:r>
          </a:p>
          <a:p>
            <a:pPr eaLnBrk="1" hangingPunct="1"/>
            <a:r>
              <a:rPr lang="kk-KZ" sz="2400" b="1" i="1" dirty="0">
                <a:solidFill>
                  <a:srgbClr val="00B050"/>
                </a:solidFill>
              </a:rPr>
              <a:t> </a:t>
            </a:r>
            <a:r>
              <a:rPr lang="kk-KZ" sz="2400" b="1" i="1" dirty="0" smtClean="0">
                <a:solidFill>
                  <a:srgbClr val="00B050"/>
                </a:solidFill>
              </a:rPr>
              <a:t>Интервал сөзіне сөз жұмбақ жасау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0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11m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2356779" cy="22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1686" y="1844824"/>
            <a:ext cx="71897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Назар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қойып</a:t>
            </a: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тыңдағандарыңызға</a:t>
            </a: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рахмет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2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400" y="643037"/>
            <a:ext cx="364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40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500" y="197346"/>
            <a:ext cx="87569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/>
              <a:t>4. Сиректетіп теру үшін не істеу керек?</a:t>
            </a:r>
            <a:endParaRPr lang="ru-RU" dirty="0"/>
          </a:p>
          <a:p>
            <a:r>
              <a:rPr lang="kk-KZ" dirty="0"/>
              <a:t>А) Абзац сұхбаттық терезесін шақырып, Қосымша тіркеме парағына ауысамыз және «Интервал» тізімінен «</a:t>
            </a:r>
            <a:r>
              <a:rPr lang="kk-KZ" i="1" dirty="0">
                <a:latin typeface="Times New Roman" panose="02020603050405020304" pitchFamily="18" charset="0"/>
              </a:rPr>
              <a:t>сиректетілген</a:t>
            </a:r>
            <a:r>
              <a:rPr lang="kk-KZ" dirty="0"/>
              <a:t>» параметрін таңдаймыз</a:t>
            </a:r>
            <a:endParaRPr lang="ru-RU" dirty="0"/>
          </a:p>
          <a:p>
            <a:r>
              <a:rPr lang="kk-KZ" dirty="0"/>
              <a:t>В) жолақтың Басты=&gt;Қаріп тіркеме парағында тиісті батырманы қосамыз</a:t>
            </a:r>
            <a:endParaRPr lang="ru-RU" dirty="0"/>
          </a:p>
          <a:p>
            <a:r>
              <a:rPr lang="kk-KZ" dirty="0"/>
              <a:t>С) символдарды арасына бос орын қосып тереміз</a:t>
            </a:r>
            <a:endParaRPr lang="ru-RU" dirty="0"/>
          </a:p>
          <a:p>
            <a:r>
              <a:rPr lang="kk-KZ" dirty="0"/>
              <a:t>Д) Қаріп сұхбаттық терезесін шақырып, Қосымша тіркеме парағына ауысамыз және «Интервал» тізімінен «сиректетілген» параметрін таңдаймыз.</a:t>
            </a:r>
            <a:endParaRPr lang="ru-RU" dirty="0"/>
          </a:p>
          <a:p>
            <a:r>
              <a:rPr lang="kk-KZ" b="1" dirty="0"/>
              <a:t> </a:t>
            </a:r>
            <a:endParaRPr lang="ru-RU" dirty="0"/>
          </a:p>
          <a:p>
            <a:r>
              <a:rPr lang="kk-KZ" b="1" dirty="0"/>
              <a:t>5. «х</a:t>
            </a:r>
            <a:r>
              <a:rPr lang="kk-KZ" b="1" baseline="30000" dirty="0"/>
              <a:t>2</a:t>
            </a:r>
            <a:r>
              <a:rPr lang="kk-KZ" b="1" dirty="0"/>
              <a:t>» мәтінін теру үшін қандай батырманы басу керек?</a:t>
            </a:r>
            <a:endParaRPr lang="ru-RU" dirty="0"/>
          </a:p>
          <a:p>
            <a:r>
              <a:rPr lang="kk-KZ" dirty="0"/>
              <a:t>А) жоласты белгісі</a:t>
            </a:r>
            <a:endParaRPr lang="ru-RU" dirty="0"/>
          </a:p>
          <a:p>
            <a:r>
              <a:rPr lang="kk-KZ" dirty="0"/>
              <a:t>В) жолүсті белгісі</a:t>
            </a:r>
            <a:endParaRPr lang="ru-RU" dirty="0"/>
          </a:p>
          <a:p>
            <a:r>
              <a:rPr lang="kk-KZ" dirty="0"/>
              <a:t>С) форматты тазалау</a:t>
            </a:r>
            <a:endParaRPr lang="ru-RU" dirty="0"/>
          </a:p>
          <a:p>
            <a:r>
              <a:rPr lang="kk-KZ" dirty="0"/>
              <a:t>Д) Кірістіру=&gt;Символ=&gt;Б ас қа символдар бұйрығы</a:t>
            </a:r>
            <a:endParaRPr lang="ru-RU" dirty="0"/>
          </a:p>
          <a:p>
            <a:r>
              <a:rPr lang="kk-KZ" b="1" dirty="0"/>
              <a:t>6. Мәтін түсін өзгерту батырмасы  - </a:t>
            </a:r>
            <a:r>
              <a:rPr lang="kk-KZ" b="1" dirty="0" smtClean="0"/>
              <a:t>ол</a:t>
            </a:r>
          </a:p>
          <a:p>
            <a:r>
              <a:rPr lang="kk-KZ" dirty="0"/>
              <a:t>А)     </a:t>
            </a:r>
            <a:r>
              <a:rPr lang="ru-RU" dirty="0"/>
              <a:t> </a:t>
            </a:r>
          </a:p>
          <a:p>
            <a:r>
              <a:rPr lang="kk-KZ" sz="2400" dirty="0" smtClean="0"/>
              <a:t>В</a:t>
            </a:r>
            <a:r>
              <a:rPr lang="kk-KZ" sz="2400" dirty="0"/>
              <a:t>)    </a:t>
            </a:r>
            <a:r>
              <a:rPr lang="ru-RU" sz="2400" dirty="0"/>
              <a:t> </a:t>
            </a:r>
          </a:p>
          <a:p>
            <a:r>
              <a:rPr lang="kk-KZ" sz="2400" dirty="0"/>
              <a:t>С)    </a:t>
            </a:r>
            <a:r>
              <a:rPr lang="ru-RU" sz="2400" dirty="0"/>
              <a:t> </a:t>
            </a:r>
          </a:p>
          <a:p>
            <a:r>
              <a:rPr lang="kk-KZ" sz="2400" dirty="0"/>
              <a:t>Д</a:t>
            </a:r>
            <a:r>
              <a:rPr lang="kk-KZ" dirty="0"/>
              <a:t>)     </a:t>
            </a:r>
            <a:r>
              <a:rPr lang="ru-RU" dirty="0"/>
              <a:t> </a:t>
            </a:r>
          </a:p>
          <a:p>
            <a:endParaRPr lang="kk-KZ" b="1" dirty="0"/>
          </a:p>
          <a:p>
            <a:endParaRPr lang="kk-KZ" b="1" dirty="0" smtClean="0"/>
          </a:p>
          <a:p>
            <a:r>
              <a:rPr lang="kk-KZ" b="1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82218"/>
            <a:ext cx="576064" cy="276225"/>
          </a:xfrm>
          <a:prstGeom prst="rect">
            <a:avLst/>
          </a:prstGeom>
          <a:noFill/>
        </p:spPr>
      </p:pic>
      <p:pic>
        <p:nvPicPr>
          <p:cNvPr id="15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 t="5451" r="59287" b="91222"/>
          <a:stretch/>
        </p:blipFill>
        <p:spPr bwMode="auto">
          <a:xfrm>
            <a:off x="803558" y="4518222"/>
            <a:ext cx="696595" cy="2762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t="10113" r="74297" b="87879"/>
          <a:stretch/>
        </p:blipFill>
        <p:spPr bwMode="auto">
          <a:xfrm>
            <a:off x="897206" y="4853522"/>
            <a:ext cx="570230" cy="26098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7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8" t="9919" r="71386" b="88074"/>
          <a:stretch/>
        </p:blipFill>
        <p:spPr bwMode="auto">
          <a:xfrm>
            <a:off x="889917" y="5157192"/>
            <a:ext cx="523875" cy="28803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032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400" y="643037"/>
            <a:ext cx="364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380" y="1006672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412973"/>
            <a:ext cx="2744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40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0400" r="32650" b="8267"/>
          <a:stretch/>
        </p:blipFill>
        <p:spPr bwMode="auto">
          <a:xfrm>
            <a:off x="0" y="116632"/>
            <a:ext cx="914400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980728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Тест сұрақтарының жауаптары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844824"/>
            <a:ext cx="7409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1. В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2. А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3. С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4. Д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5. В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6. Д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7. С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8. А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9. В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10. 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145" y="2075656"/>
            <a:ext cx="1609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9-10 – «5»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7-8 – «4»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4-6  - «3»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3 төмен – «2»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64516" name="Picture 4" descr="537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6019800"/>
            <a:ext cx="7620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971550" y="2565400"/>
            <a:ext cx="6408738" cy="1509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7" y="1041906"/>
            <a:ext cx="587077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17.01. 2018 жыл </a:t>
            </a:r>
          </a:p>
          <a:p>
            <a:pPr algn="ctr"/>
            <a:endParaRPr lang="kk-KZ" sz="4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Абзацтар</a:t>
            </a:r>
            <a:r>
              <a:rPr lang="kk-KZ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шегіністер </a:t>
            </a:r>
            <a:endParaRPr lang="kk-KZ" sz="4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4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интервалдар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537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8486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8798" y="908720"/>
            <a:ext cx="5022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 біз Word   мәтіндік редакторының   абзацтары, шегіністері мен  интервалдардын мәтінді теруде пайдалану жолдарымен таныстыру.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sod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4437063"/>
            <a:ext cx="23050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4553" y="1705457"/>
            <a:ext cx="2698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Жоларалықтарын өзгерту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9514" r="64608" b="86947"/>
          <a:stretch/>
        </p:blipFill>
        <p:spPr bwMode="auto">
          <a:xfrm>
            <a:off x="1043608" y="2780928"/>
            <a:ext cx="4392487" cy="106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08104" y="2565557"/>
            <a:ext cx="30963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Түзету</a:t>
            </a:r>
            <a:r>
              <a:rPr lang="kk-KZ" alt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ағымдағы абзацта мәтінді түзету сол жақ шеті бойынша, ортасы бойынша, оң жақ шеті бойынша, екі жақ шеті бойынша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0" t="5766" r="61316" b="91061"/>
          <a:stretch>
            <a:fillRect/>
          </a:stretch>
        </p:blipFill>
        <p:spPr bwMode="auto">
          <a:xfrm>
            <a:off x="2858504" y="4045833"/>
            <a:ext cx="210560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5664553" y="4098386"/>
            <a:ext cx="30243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Шегініс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абзацтағы шегіністі азайту немесе ұлғайту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6" t="9895" r="62135" b="86807"/>
          <a:stretch/>
        </p:blipFill>
        <p:spPr bwMode="auto">
          <a:xfrm>
            <a:off x="2481882" y="1484784"/>
            <a:ext cx="2592288" cy="81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7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8" t="44609" r="48788" b="10107"/>
          <a:stretch/>
        </p:blipFill>
        <p:spPr bwMode="auto">
          <a:xfrm rot="16200000">
            <a:off x="3554042" y="-953640"/>
            <a:ext cx="2467967" cy="7776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275856" y="764704"/>
            <a:ext cx="3449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Сызғыштың міндеті 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3" t="6112" r="45190" b="62320"/>
          <a:stretch/>
        </p:blipFill>
        <p:spPr bwMode="auto">
          <a:xfrm>
            <a:off x="301158" y="620688"/>
            <a:ext cx="348525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9268" y="25135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Жол аралық интервалды баптау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22487" r="50000" b="11755"/>
          <a:stretch/>
        </p:blipFill>
        <p:spPr bwMode="auto">
          <a:xfrm>
            <a:off x="3820872" y="1412776"/>
            <a:ext cx="4035285" cy="47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714</TotalTime>
  <Words>279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Impact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Абзацтар, шегіністер және интервалдар</dc:title>
  <dc:creator>mmm</dc:creator>
  <cp:lastModifiedBy>ww</cp:lastModifiedBy>
  <cp:revision>46</cp:revision>
  <dcterms:created xsi:type="dcterms:W3CDTF">2015-01-15T07:32:48Z</dcterms:created>
  <dcterms:modified xsi:type="dcterms:W3CDTF">2018-01-16T17:31:13Z</dcterms:modified>
</cp:coreProperties>
</file>